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3"/>
  </p:handoutMasterIdLst>
  <p:sldIdLst>
    <p:sldId id="257" r:id="rId5"/>
    <p:sldId id="256" r:id="rId6"/>
    <p:sldId id="262" r:id="rId7"/>
    <p:sldId id="258" r:id="rId8"/>
    <p:sldId id="261" r:id="rId9"/>
    <p:sldId id="263" r:id="rId10"/>
    <p:sldId id="264" r:id="rId11"/>
    <p:sldId id="265" r:id="rId12"/>
  </p:sldIdLst>
  <p:sldSz cx="12192000" cy="6858000"/>
  <p:notesSz cx="10002838" cy="688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3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erre-Yves Kohler" userId="92a6e5a4-4bea-420c-98f5-df5a0382786d" providerId="ADAL" clId="{E629E48A-36E3-4B0D-A53E-365F17A5B336}"/>
    <pc:docChg chg="custSel modSld">
      <pc:chgData name="Pierre-Yves Kohler" userId="92a6e5a4-4bea-420c-98f5-df5a0382786d" providerId="ADAL" clId="{E629E48A-36E3-4B0D-A53E-365F17A5B336}" dt="2021-05-06T13:48:52.045" v="0" actId="478"/>
      <pc:docMkLst>
        <pc:docMk/>
      </pc:docMkLst>
      <pc:sldChg chg="delSp mod">
        <pc:chgData name="Pierre-Yves Kohler" userId="92a6e5a4-4bea-420c-98f5-df5a0382786d" providerId="ADAL" clId="{E629E48A-36E3-4B0D-A53E-365F17A5B336}" dt="2021-05-06T13:48:52.045" v="0" actId="478"/>
        <pc:sldMkLst>
          <pc:docMk/>
          <pc:sldMk cId="2488959358" sldId="257"/>
        </pc:sldMkLst>
        <pc:spChg chg="del">
          <ac:chgData name="Pierre-Yves Kohler" userId="92a6e5a4-4bea-420c-98f5-df5a0382786d" providerId="ADAL" clId="{E629E48A-36E3-4B0D-A53E-365F17A5B336}" dt="2021-05-06T13:48:52.045" v="0" actId="478"/>
          <ac:spMkLst>
            <pc:docMk/>
            <pc:sldMk cId="2488959358" sldId="257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34563" cy="34528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65960" y="0"/>
            <a:ext cx="4334563" cy="34528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94C9972C-1A44-4775-840C-2A1F30EA7AAB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36528"/>
            <a:ext cx="4334563" cy="345285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65960" y="6536528"/>
            <a:ext cx="4334563" cy="345285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185789CF-D461-4BD5-AAA0-DA0BB9695B10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99250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44303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270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512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571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1771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447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363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2074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6318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4528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2647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45330-6F05-432B-A10E-7832A3108E89}" type="datetimeFigureOut">
              <a:rPr lang="fr-CH" smtClean="0"/>
              <a:t>06.05.2021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A5014-2DEE-4100-B40E-B9493731C44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512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50198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CH" sz="8800" dirty="0">
                <a:latin typeface="Arial Black" panose="020B0A04020102020204" pitchFamily="34" charset="0"/>
              </a:rPr>
              <a:t>DEFI, </a:t>
            </a:r>
            <a:br>
              <a:rPr lang="fr-CH" sz="8900" dirty="0">
                <a:latin typeface="Arial Black" panose="020B0A04020102020204" pitchFamily="34" charset="0"/>
              </a:rPr>
            </a:br>
            <a:r>
              <a:rPr lang="fr-CH" sz="8900" dirty="0">
                <a:latin typeface="Arial Black" panose="020B0A04020102020204" pitchFamily="34" charset="0"/>
              </a:rPr>
              <a:t>l’atelier du futur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88959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12232" y="3086233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fr-CH" dirty="0">
                <a:latin typeface="Arial Black" panose="020B0A04020102020204" pitchFamily="34" charset="0"/>
              </a:rPr>
              <a:t>Journée des décolleteurs 2019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10 partenaires régionaux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1 exposition «DEFI, l’atelier du futur»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Succès confirmé avant pandémie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24000" y="1467269"/>
            <a:ext cx="9144000" cy="1019258"/>
          </a:xfrm>
        </p:spPr>
        <p:txBody>
          <a:bodyPr>
            <a:noAutofit/>
          </a:bodyPr>
          <a:lstStyle/>
          <a:p>
            <a:pPr algn="l"/>
            <a:r>
              <a:rPr lang="fr-CH" sz="7200" dirty="0">
                <a:latin typeface="Arial Black" panose="020B0A04020102020204" pitchFamily="34" charset="0"/>
              </a:rPr>
              <a:t>L’origine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2491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88169" y="3142381"/>
            <a:ext cx="9144000" cy="244027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CH" dirty="0">
                <a:latin typeface="Arial Black" panose="020B0A04020102020204" pitchFamily="34" charset="0"/>
              </a:rPr>
              <a:t>4.0 dans le décolletage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Plateforme d’échanges et d’essais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Groupe d’intérêt régional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Vitrine dynamique permanente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Investissement important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Doublement de la surface actuelle</a:t>
            </a:r>
          </a:p>
          <a:p>
            <a:pPr algn="l"/>
            <a:endParaRPr lang="fr-CH" dirty="0">
              <a:latin typeface="Arial Black" panose="020B0A040201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24000" y="1467269"/>
            <a:ext cx="9416716" cy="1019258"/>
          </a:xfrm>
        </p:spPr>
        <p:txBody>
          <a:bodyPr>
            <a:noAutofit/>
          </a:bodyPr>
          <a:lstStyle/>
          <a:p>
            <a:pPr algn="l"/>
            <a:r>
              <a:rPr lang="fr-CH" sz="7200" dirty="0">
                <a:latin typeface="Arial Black" panose="020B0A04020102020204" pitchFamily="34" charset="0"/>
              </a:rPr>
              <a:t>Le développement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0075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92" y="1344807"/>
            <a:ext cx="9917261" cy="442767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85697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12232" y="3086233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fr-CH" dirty="0">
                <a:latin typeface="Arial Black" panose="020B0A04020102020204" pitchFamily="34" charset="0"/>
              </a:rPr>
              <a:t>Les professionnels du décolletage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Les partenaires des microtechniques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Les potentiels futurs apprentis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24000" y="1467269"/>
            <a:ext cx="9144000" cy="1019258"/>
          </a:xfrm>
        </p:spPr>
        <p:txBody>
          <a:bodyPr>
            <a:noAutofit/>
          </a:bodyPr>
          <a:lstStyle/>
          <a:p>
            <a:pPr algn="l"/>
            <a:r>
              <a:rPr lang="fr-CH" sz="7200" dirty="0">
                <a:latin typeface="Arial Black" panose="020B0A04020102020204" pitchFamily="34" charset="0"/>
              </a:rPr>
              <a:t>Le public-cible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9490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12232" y="3086233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fr-CH" dirty="0">
                <a:latin typeface="Arial Black" panose="020B0A04020102020204" pitchFamily="34" charset="0"/>
              </a:rPr>
              <a:t>Par des professionnel(le)s du décolletage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Dans un environnement de grande qualité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24000" y="1467269"/>
            <a:ext cx="9144000" cy="1019258"/>
          </a:xfrm>
        </p:spPr>
        <p:txBody>
          <a:bodyPr>
            <a:noAutofit/>
          </a:bodyPr>
          <a:lstStyle/>
          <a:p>
            <a:pPr algn="l"/>
            <a:r>
              <a:rPr lang="fr-CH" sz="7200" dirty="0">
                <a:latin typeface="Arial Black" panose="020B0A04020102020204" pitchFamily="34" charset="0"/>
              </a:rPr>
              <a:t>L’accueil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72650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32021" y="3768023"/>
            <a:ext cx="914400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fr-CH" dirty="0">
                <a:latin typeface="Arial Black" panose="020B0A04020102020204" pitchFamily="34" charset="0"/>
              </a:rPr>
              <a:t>La formation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La promotion de la branche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La veille technologique</a:t>
            </a:r>
          </a:p>
          <a:p>
            <a:pPr algn="l"/>
            <a:r>
              <a:rPr lang="fr-CH" dirty="0">
                <a:latin typeface="Arial Black" panose="020B0A04020102020204" pitchFamily="34" charset="0"/>
              </a:rPr>
              <a:t>L’espace d’essais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32021" y="2469900"/>
            <a:ext cx="9144000" cy="1019258"/>
          </a:xfrm>
        </p:spPr>
        <p:txBody>
          <a:bodyPr>
            <a:noAutofit/>
          </a:bodyPr>
          <a:lstStyle/>
          <a:p>
            <a:pPr algn="l"/>
            <a:r>
              <a:rPr lang="fr-CH" sz="7200" dirty="0">
                <a:latin typeface="Arial Black" panose="020B0A04020102020204" pitchFamily="34" charset="0"/>
              </a:rPr>
              <a:t>Les missions du CTDT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64370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711" y="169730"/>
            <a:ext cx="2596411" cy="1434481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532021" y="3512637"/>
            <a:ext cx="9144000" cy="1019258"/>
          </a:xfrm>
        </p:spPr>
        <p:txBody>
          <a:bodyPr>
            <a:noAutofit/>
          </a:bodyPr>
          <a:lstStyle/>
          <a:p>
            <a:pPr algn="l"/>
            <a:r>
              <a:rPr lang="fr-CH" sz="7200" dirty="0">
                <a:latin typeface="Arial Black" panose="020B0A04020102020204" pitchFamily="34" charset="0"/>
              </a:rPr>
              <a:t>Merci de votre attention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141242" y="6007768"/>
            <a:ext cx="882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6622895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5FF4834CF4BE41BBC2F24CD94CDAB7" ma:contentTypeVersion="12" ma:contentTypeDescription="Crée un document." ma:contentTypeScope="" ma:versionID="6e5acb2c0e413f5ace6bd3b5be18f4cc">
  <xsd:schema xmlns:xsd="http://www.w3.org/2001/XMLSchema" xmlns:xs="http://www.w3.org/2001/XMLSchema" xmlns:p="http://schemas.microsoft.com/office/2006/metadata/properties" xmlns:ns2="b488553e-6e89-4d7f-b083-a71e37a7962f" xmlns:ns3="8d1db0f9-2c65-4ee1-8756-13fa477d36b7" targetNamespace="http://schemas.microsoft.com/office/2006/metadata/properties" ma:root="true" ma:fieldsID="3bd505a57ff93de75d3758080dc053a5" ns2:_="" ns3:_="">
    <xsd:import namespace="b488553e-6e89-4d7f-b083-a71e37a7962f"/>
    <xsd:import namespace="8d1db0f9-2c65-4ee1-8756-13fa477d3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8553e-6e89-4d7f-b083-a71e37a796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1db0f9-2c65-4ee1-8756-13fa477d36b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B34772-A6FA-4ED1-8980-25E7D30B8F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88553e-6e89-4d7f-b083-a71e37a7962f"/>
    <ds:schemaRef ds:uri="8d1db0f9-2c65-4ee1-8756-13fa477d3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2B5835-2B72-4C28-83E9-A2B1DED4DB3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88261B-DA34-440F-8333-1B105CE30C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</Words>
  <Application>Microsoft Office PowerPoint</Application>
  <PresentationFormat>Grand écran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Thème Office</vt:lpstr>
      <vt:lpstr>DEFI,  l’atelier du futur</vt:lpstr>
      <vt:lpstr>L’origine</vt:lpstr>
      <vt:lpstr>Le développement</vt:lpstr>
      <vt:lpstr>Présentation PowerPoint</vt:lpstr>
      <vt:lpstr>Le public-cible</vt:lpstr>
      <vt:lpstr>L’accueil</vt:lpstr>
      <vt:lpstr>Les missions du CTDT</vt:lpstr>
      <vt:lpstr>Merci de votre attention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Francis Koller</dc:creator>
  <cp:lastModifiedBy>Pierre-Yves Kohler</cp:lastModifiedBy>
  <cp:revision>17</cp:revision>
  <cp:lastPrinted>2021-04-28T12:48:00Z</cp:lastPrinted>
  <dcterms:created xsi:type="dcterms:W3CDTF">2021-04-28T08:41:11Z</dcterms:created>
  <dcterms:modified xsi:type="dcterms:W3CDTF">2021-05-06T13:48:54Z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0x010100635FF4834CF4BE41BBC2F24CD94CDAB7</vt:lpwstr>
  </property>
</Properties>
</file>