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1497" r:id="rId6"/>
    <p:sldId id="525" r:id="rId7"/>
    <p:sldId id="538" r:id="rId8"/>
    <p:sldId id="266" r:id="rId9"/>
    <p:sldId id="1456" r:id="rId10"/>
    <p:sldId id="1455" r:id="rId11"/>
    <p:sldId id="1501" r:id="rId12"/>
    <p:sldId id="1457" r:id="rId13"/>
    <p:sldId id="550" r:id="rId14"/>
    <p:sldId id="1499" r:id="rId15"/>
  </p:sldIdLst>
  <p:sldSz cx="12192000" cy="6858000"/>
  <p:notesSz cx="6810375" cy="99425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68" userDrawn="1">
          <p15:clr>
            <a:srgbClr val="A4A3A4"/>
          </p15:clr>
        </p15:guide>
        <p15:guide id="4" pos="5858" userDrawn="1">
          <p15:clr>
            <a:srgbClr val="A4A3A4"/>
          </p15:clr>
        </p15:guide>
        <p15:guide id="5" pos="7038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pos="74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9C9"/>
    <a:srgbClr val="0070C0"/>
    <a:srgbClr val="DDDDDD"/>
    <a:srgbClr val="9B9B9B"/>
    <a:srgbClr val="A8A8A7"/>
    <a:srgbClr val="DADADA"/>
    <a:srgbClr val="7F7F7F"/>
    <a:srgbClr val="D6DCE5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41" autoAdjust="0"/>
    <p:restoredTop sz="96807" autoAdjust="0"/>
  </p:normalViewPr>
  <p:slideViewPr>
    <p:cSldViewPr snapToGrid="0">
      <p:cViewPr varScale="1">
        <p:scale>
          <a:sx n="72" d="100"/>
          <a:sy n="72" d="100"/>
        </p:scale>
        <p:origin x="27" y="363"/>
      </p:cViewPr>
      <p:guideLst>
        <p:guide orient="horz" pos="4156"/>
        <p:guide pos="3840"/>
        <p:guide orient="horz" pos="368"/>
        <p:guide pos="5858"/>
        <p:guide pos="7038"/>
        <p:guide orient="horz" pos="2160"/>
        <p:guide pos="74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re-Yves Kohler" userId="92a6e5a4-4bea-420c-98f5-df5a0382786d" providerId="ADAL" clId="{47D27C5E-C84A-4A35-AF07-DAC654CCE1CC}"/>
    <pc:docChg chg="delSld">
      <pc:chgData name="Pierre-Yves Kohler" userId="92a6e5a4-4bea-420c-98f5-df5a0382786d" providerId="ADAL" clId="{47D27C5E-C84A-4A35-AF07-DAC654CCE1CC}" dt="2021-05-07T07:44:04.636" v="0" actId="47"/>
      <pc:docMkLst>
        <pc:docMk/>
      </pc:docMkLst>
      <pc:sldChg chg="del">
        <pc:chgData name="Pierre-Yves Kohler" userId="92a6e5a4-4bea-420c-98f5-df5a0382786d" providerId="ADAL" clId="{47D27C5E-C84A-4A35-AF07-DAC654CCE1CC}" dt="2021-05-07T07:44:04.636" v="0" actId="47"/>
        <pc:sldMkLst>
          <pc:docMk/>
          <pc:sldMk cId="1094829996" sldId="511"/>
        </pc:sldMkLst>
      </pc:sldChg>
      <pc:sldChg chg="del">
        <pc:chgData name="Pierre-Yves Kohler" userId="92a6e5a4-4bea-420c-98f5-df5a0382786d" providerId="ADAL" clId="{47D27C5E-C84A-4A35-AF07-DAC654CCE1CC}" dt="2021-05-07T07:44:04.636" v="0" actId="47"/>
        <pc:sldMkLst>
          <pc:docMk/>
          <pc:sldMk cId="1106411678" sldId="513"/>
        </pc:sldMkLst>
      </pc:sldChg>
      <pc:sldChg chg="del">
        <pc:chgData name="Pierre-Yves Kohler" userId="92a6e5a4-4bea-420c-98f5-df5a0382786d" providerId="ADAL" clId="{47D27C5E-C84A-4A35-AF07-DAC654CCE1CC}" dt="2021-05-07T07:44:04.636" v="0" actId="47"/>
        <pc:sldMkLst>
          <pc:docMk/>
          <pc:sldMk cId="2148624889" sldId="532"/>
        </pc:sldMkLst>
      </pc:sldChg>
      <pc:sldChg chg="del">
        <pc:chgData name="Pierre-Yves Kohler" userId="92a6e5a4-4bea-420c-98f5-df5a0382786d" providerId="ADAL" clId="{47D27C5E-C84A-4A35-AF07-DAC654CCE1CC}" dt="2021-05-07T07:44:04.636" v="0" actId="47"/>
        <pc:sldMkLst>
          <pc:docMk/>
          <pc:sldMk cId="1192831025" sldId="533"/>
        </pc:sldMkLst>
      </pc:sldChg>
      <pc:sldChg chg="del">
        <pc:chgData name="Pierre-Yves Kohler" userId="92a6e5a4-4bea-420c-98f5-df5a0382786d" providerId="ADAL" clId="{47D27C5E-C84A-4A35-AF07-DAC654CCE1CC}" dt="2021-05-07T07:44:04.636" v="0" actId="47"/>
        <pc:sldMkLst>
          <pc:docMk/>
          <pc:sldMk cId="1267481750" sldId="55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2044D-DD0C-4B56-AB7A-F578B8DE831E}" type="datetimeFigureOut">
              <a:rPr lang="fr-CH" smtClean="0"/>
              <a:t>07.05.2021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28494-ED97-4A0B-B523-B1D465D8B9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7995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728494-ED97-4A0B-B523-B1D465D8B9F3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01947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AF2399-3BDE-4720-8801-82D57A5CE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BC9D132-D318-4822-9D99-5A5DCDF7A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87E92D-1962-4CAB-85D6-4F40195BA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4244-0071-4EAD-A565-1C1A096B7AE0}" type="datetimeFigureOut">
              <a:rPr lang="fr-CH" smtClean="0"/>
              <a:t>07.05.2021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EA9067-3D46-4803-B8D5-E706C8B30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135EA3-19E7-4146-8A81-475EC9D6F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1F76-069D-466B-85BC-3E244197E9D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64855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A3E894-6083-42EE-A5E6-610952907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53039DC-AAA5-4016-B6D2-8F76AAE9C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B1B509-0A7B-4AD8-A8CC-FEB80B073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4244-0071-4EAD-A565-1C1A096B7AE0}" type="datetimeFigureOut">
              <a:rPr lang="fr-CH" smtClean="0"/>
              <a:t>07.05.2021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A754F5-3E9F-4405-893D-0C7BD877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890493-7EB8-45FE-9E13-264CD364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1F76-069D-466B-85BC-3E244197E9D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0427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AC37870-2D2B-4F40-853B-61F624721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F2AAC3-323A-4F46-A0CD-F5EABFE67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A1CA33-6BA7-4383-81F5-4DE2EDBEE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4244-0071-4EAD-A565-1C1A096B7AE0}" type="datetimeFigureOut">
              <a:rPr lang="fr-CH" smtClean="0"/>
              <a:t>07.05.2021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2D87C9-005C-4DE6-B9AE-1AFEC7C67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A35971-9B4C-4DE4-9A6C-C265FC6F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1F76-069D-466B-85BC-3E244197E9D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6245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06CE5-820D-47A4-9879-7F2F43377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810B62-F898-4772-94CF-9725A35E0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B6698C-B666-4355-A1AD-F6520947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4244-0071-4EAD-A565-1C1A096B7AE0}" type="datetimeFigureOut">
              <a:rPr lang="fr-CH" smtClean="0"/>
              <a:t>07.05.2021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F92A7E-7AA9-40CB-9B37-6DE58861C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283C4B-88C9-4DDA-9E53-A9975CF31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1F76-069D-466B-85BC-3E244197E9D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02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5C0733-37CE-43DD-9424-8622CA5F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77DCD82-22FF-49C1-8DD9-F370FF13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02FE27-FEBC-48C0-869A-C00AC3BFE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4244-0071-4EAD-A565-1C1A096B7AE0}" type="datetimeFigureOut">
              <a:rPr lang="fr-CH" smtClean="0"/>
              <a:t>07.05.2021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F98E9A-36B8-4606-B207-23862413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02EAAC-D0E3-4581-8887-56770052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1F76-069D-466B-85BC-3E244197E9D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61905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F28945-FCAB-4DEC-80EC-B9E638148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1C60A1-D20C-4106-A850-E5BAB65BA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3947D2-C671-455C-A345-B5BF80E89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E3F39E-2225-4F18-844A-788846D0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4244-0071-4EAD-A565-1C1A096B7AE0}" type="datetimeFigureOut">
              <a:rPr lang="fr-CH" smtClean="0"/>
              <a:t>07.05.2021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A6C1F0-6BD3-4E79-A1F6-02CDD0A9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DB6A84-BAA4-482D-B35D-F219F050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1F76-069D-466B-85BC-3E244197E9D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2843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E5781F-71D4-488A-B69C-02E090DE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7824F1-98C6-4B60-AB15-A28DBC6FB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B748B6-75BD-427B-BA07-05BE6A451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B47328-2744-4CE8-BB6B-EB975F314E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1753903-533B-4824-8592-E23787ED8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EB34CE9-3CE7-4B56-9BB7-C3ED9ED8D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4244-0071-4EAD-A565-1C1A096B7AE0}" type="datetimeFigureOut">
              <a:rPr lang="fr-CH" smtClean="0"/>
              <a:t>07.05.2021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4EE5896-4544-4A2D-879C-67E85D245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04C563E-04DE-4E47-9C3F-E5C0E1F7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1F76-069D-466B-85BC-3E244197E9D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07374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486CCD-0B37-43A1-9EA4-EF7ADC775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4535158-109B-4F66-9FFE-4D28A1CBB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4244-0071-4EAD-A565-1C1A096B7AE0}" type="datetimeFigureOut">
              <a:rPr lang="fr-CH" smtClean="0"/>
              <a:t>07.05.2021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40B017-E2C7-4640-8599-72E41F43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91F3F9-D436-4C74-9F45-A7CC8CED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1F76-069D-466B-85BC-3E244197E9D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308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C0841B2-1B7A-476F-AEB8-5FDE056C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4244-0071-4EAD-A565-1C1A096B7AE0}" type="datetimeFigureOut">
              <a:rPr lang="fr-CH" smtClean="0"/>
              <a:t>07.05.2021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97FC56-58E9-4019-B2EA-4A6A4F418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EE1686-5DE5-4E79-9039-45818926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1F76-069D-466B-85BC-3E244197E9D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16961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A141AD-6793-4FE6-8E3C-DD3C5888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757719-2DE1-4EF0-B15C-A4EEE4E3D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D0A8C2-209D-4493-8E35-B406272FE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EA12D7D-1427-4296-9925-2782DDFCA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4244-0071-4EAD-A565-1C1A096B7AE0}" type="datetimeFigureOut">
              <a:rPr lang="fr-CH" smtClean="0"/>
              <a:t>07.05.2021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285E2F-33CA-4A0D-87C1-336538755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EEA766-6DD7-4758-A6A4-1239778C2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1F76-069D-466B-85BC-3E244197E9D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2216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8D36F2-58B1-48C7-A666-87F5A4B5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4CDFBD3-8235-4EAA-8BFA-82E7CCAA02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6B315E-0DAA-4707-91E1-E26F9AD2C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2836F8-8A3B-4517-9262-5C6556210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E4244-0071-4EAD-A565-1C1A096B7AE0}" type="datetimeFigureOut">
              <a:rPr lang="fr-CH" smtClean="0"/>
              <a:t>07.05.2021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40152B-25B5-4D19-8CCF-73DC6CBE6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F5E40F-258C-49C3-9222-D9BD83C4D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1F76-069D-466B-85BC-3E244197E9D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9315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F53AA23-5484-42C2-A8CB-712BAC867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2B84EE-28A2-4582-809D-6E2E6655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6624E3-2B52-4813-BA34-663A122524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E4244-0071-4EAD-A565-1C1A096B7AE0}" type="datetimeFigureOut">
              <a:rPr lang="fr-CH" smtClean="0"/>
              <a:t>07.05.2021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0C264E-E42A-4834-934F-DDF64F51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BF2385-946C-4B38-B834-61DC8E4C5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81F76-069D-466B-85BC-3E244197E9D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314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svg"/><Relationship Id="rId7" Type="http://schemas.openxmlformats.org/officeDocument/2006/relationships/image" Target="../media/image7.jpeg"/><Relationship Id="rId12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tiff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24.tiff"/><Relationship Id="rId18" Type="http://schemas.openxmlformats.org/officeDocument/2006/relationships/image" Target="../media/image29.tiff"/><Relationship Id="rId3" Type="http://schemas.openxmlformats.org/officeDocument/2006/relationships/image" Target="../media/image14.tiff"/><Relationship Id="rId21" Type="http://schemas.openxmlformats.org/officeDocument/2006/relationships/image" Target="../media/image32.svg"/><Relationship Id="rId7" Type="http://schemas.openxmlformats.org/officeDocument/2006/relationships/image" Target="../media/image18.tiff"/><Relationship Id="rId12" Type="http://schemas.openxmlformats.org/officeDocument/2006/relationships/image" Target="../media/image23.tiff"/><Relationship Id="rId17" Type="http://schemas.openxmlformats.org/officeDocument/2006/relationships/image" Target="../media/image28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tiff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11" Type="http://schemas.openxmlformats.org/officeDocument/2006/relationships/image" Target="../media/image22.tiff"/><Relationship Id="rId24" Type="http://schemas.openxmlformats.org/officeDocument/2006/relationships/image" Target="../media/image35.tiff"/><Relationship Id="rId5" Type="http://schemas.openxmlformats.org/officeDocument/2006/relationships/image" Target="../media/image16.tiff"/><Relationship Id="rId15" Type="http://schemas.openxmlformats.org/officeDocument/2006/relationships/image" Target="../media/image26.tiff"/><Relationship Id="rId23" Type="http://schemas.openxmlformats.org/officeDocument/2006/relationships/image" Target="../media/image34.png"/><Relationship Id="rId10" Type="http://schemas.openxmlformats.org/officeDocument/2006/relationships/image" Target="../media/image21.tiff"/><Relationship Id="rId19" Type="http://schemas.openxmlformats.org/officeDocument/2006/relationships/image" Target="../media/image30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Relationship Id="rId14" Type="http://schemas.openxmlformats.org/officeDocument/2006/relationships/image" Target="../media/image25.tiff"/><Relationship Id="rId22" Type="http://schemas.openxmlformats.org/officeDocument/2006/relationships/image" Target="../media/image33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37.jpeg"/><Relationship Id="rId21" Type="http://schemas.openxmlformats.org/officeDocument/2006/relationships/image" Target="../media/image55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tiff"/><Relationship Id="rId2" Type="http://schemas.openxmlformats.org/officeDocument/2006/relationships/image" Target="../media/image36.jpeg"/><Relationship Id="rId16" Type="http://schemas.openxmlformats.org/officeDocument/2006/relationships/image" Target="../media/image50.jpeg"/><Relationship Id="rId20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23" Type="http://schemas.openxmlformats.org/officeDocument/2006/relationships/image" Target="../media/image57.jpeg"/><Relationship Id="rId10" Type="http://schemas.openxmlformats.org/officeDocument/2006/relationships/image" Target="../media/image44.jpeg"/><Relationship Id="rId19" Type="http://schemas.openxmlformats.org/officeDocument/2006/relationships/image" Target="../media/image53.jpeg"/><Relationship Id="rId4" Type="http://schemas.openxmlformats.org/officeDocument/2006/relationships/image" Target="../media/image38.jpeg"/><Relationship Id="rId9" Type="http://schemas.openxmlformats.org/officeDocument/2006/relationships/image" Target="../media/image43.jpg"/><Relationship Id="rId14" Type="http://schemas.openxmlformats.org/officeDocument/2006/relationships/image" Target="../media/image48.jpeg"/><Relationship Id="rId22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9F7ADC15-ABA1-41F8-B404-55F2E3B26DCB}"/>
              </a:ext>
            </a:extLst>
          </p:cNvPr>
          <p:cNvSpPr/>
          <p:nvPr/>
        </p:nvSpPr>
        <p:spPr>
          <a:xfrm>
            <a:off x="4063370" y="1290005"/>
            <a:ext cx="4277990" cy="427799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55ABD81-BC51-42DB-9BB2-58D28C621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70" y="2575250"/>
            <a:ext cx="2772260" cy="139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24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132E6273-354A-4AF2-A8B3-23348BBC04E5}"/>
              </a:ext>
            </a:extLst>
          </p:cNvPr>
          <p:cNvSpPr/>
          <p:nvPr/>
        </p:nvSpPr>
        <p:spPr>
          <a:xfrm>
            <a:off x="88490" y="75054"/>
            <a:ext cx="11972555" cy="6629235"/>
          </a:xfrm>
          <a:prstGeom prst="rect">
            <a:avLst/>
          </a:prstGeom>
          <a:solidFill>
            <a:srgbClr val="DADADA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98B53E04-91B3-4D1D-85C4-821D3014EC69}"/>
              </a:ext>
            </a:extLst>
          </p:cNvPr>
          <p:cNvCxnSpPr>
            <a:cxnSpLocks/>
          </p:cNvCxnSpPr>
          <p:nvPr/>
        </p:nvCxnSpPr>
        <p:spPr>
          <a:xfrm>
            <a:off x="0" y="5547180"/>
            <a:ext cx="12192000" cy="1"/>
          </a:xfrm>
          <a:prstGeom prst="line">
            <a:avLst/>
          </a:prstGeom>
          <a:ln w="381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59A69020-A8D5-4776-9C3E-3167FD29627B}"/>
              </a:ext>
            </a:extLst>
          </p:cNvPr>
          <p:cNvGrpSpPr/>
          <p:nvPr/>
        </p:nvGrpSpPr>
        <p:grpSpPr>
          <a:xfrm>
            <a:off x="394573" y="-460189"/>
            <a:ext cx="11797426" cy="5196160"/>
            <a:chOff x="1627868" y="-300152"/>
            <a:chExt cx="11948727" cy="5262801"/>
          </a:xfrm>
        </p:grpSpPr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7B8A6962-161B-4896-BE7D-5107B527AD67}"/>
                </a:ext>
              </a:extLst>
            </p:cNvPr>
            <p:cNvGrpSpPr/>
            <p:nvPr/>
          </p:nvGrpSpPr>
          <p:grpSpPr>
            <a:xfrm>
              <a:off x="1627868" y="-300152"/>
              <a:ext cx="5711629" cy="5262801"/>
              <a:chOff x="1627868" y="-410152"/>
              <a:chExt cx="5711629" cy="5262801"/>
            </a:xfrm>
          </p:grpSpPr>
          <p:sp>
            <p:nvSpPr>
              <p:cNvPr id="90" name="Bouée 8">
                <a:extLst>
                  <a:ext uri="{FF2B5EF4-FFF2-40B4-BE49-F238E27FC236}">
                    <a16:creationId xmlns:a16="http://schemas.microsoft.com/office/drawing/2014/main" id="{DC65F4D7-4B5B-44FA-A3BE-1A8C3E6904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27868" y="501436"/>
                <a:ext cx="3600000" cy="3600000"/>
              </a:xfrm>
              <a:prstGeom prst="donut">
                <a:avLst>
                  <a:gd name="adj" fmla="val 5244"/>
                </a:avLst>
              </a:prstGeom>
              <a:solidFill>
                <a:srgbClr val="FFFF00"/>
              </a:solidFill>
              <a:ln w="1905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91" name="Arc 90">
                <a:extLst>
                  <a:ext uri="{FF2B5EF4-FFF2-40B4-BE49-F238E27FC236}">
                    <a16:creationId xmlns:a16="http://schemas.microsoft.com/office/drawing/2014/main" id="{36B6ACF4-2903-402A-B4B4-338A86646D46}"/>
                  </a:ext>
                </a:extLst>
              </p:cNvPr>
              <p:cNvSpPr/>
              <p:nvPr/>
            </p:nvSpPr>
            <p:spPr>
              <a:xfrm rot="16200000" flipH="1">
                <a:off x="1895198" y="-591649"/>
                <a:ext cx="5262801" cy="5625796"/>
              </a:xfrm>
              <a:prstGeom prst="arc">
                <a:avLst>
                  <a:gd name="adj1" fmla="val 16266304"/>
                  <a:gd name="adj2" fmla="val 21420"/>
                </a:avLst>
              </a:prstGeom>
              <a:ln w="3619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2400" dirty="0">
                  <a:latin typeface="Arial" charset="0"/>
                </a:endParaRPr>
              </a:p>
            </p:txBody>
          </p:sp>
        </p:grp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9DECB30D-F6B1-4CD4-9EAB-4D24BCD39D50}"/>
                </a:ext>
              </a:extLst>
            </p:cNvPr>
            <p:cNvCxnSpPr>
              <a:cxnSpLocks/>
            </p:cNvCxnSpPr>
            <p:nvPr/>
          </p:nvCxnSpPr>
          <p:spPr>
            <a:xfrm>
              <a:off x="4351995" y="4962289"/>
              <a:ext cx="9224600" cy="0"/>
            </a:xfrm>
            <a:prstGeom prst="line">
              <a:avLst/>
            </a:prstGeom>
            <a:ln w="361950" cap="flat" cmpd="sng" algn="ctr">
              <a:gradFill flip="none" rotWithShape="1">
                <a:gsLst>
                  <a:gs pos="47000">
                    <a:srgbClr val="FF8A8A"/>
                  </a:gs>
                  <a:gs pos="0">
                    <a:schemeClr val="bg1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Triangle 2">
            <a:extLst>
              <a:ext uri="{FF2B5EF4-FFF2-40B4-BE49-F238E27FC236}">
                <a16:creationId xmlns:a16="http://schemas.microsoft.com/office/drawing/2014/main" id="{BD862DE4-430C-4E5A-B4AD-21A341A70CC8}"/>
              </a:ext>
            </a:extLst>
          </p:cNvPr>
          <p:cNvSpPr/>
          <p:nvPr/>
        </p:nvSpPr>
        <p:spPr>
          <a:xfrm rot="5400000">
            <a:off x="105565" y="5079661"/>
            <a:ext cx="1143338" cy="991614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outerShdw blurRad="279400" sx="102000" sy="102000" algn="ctr" rotWithShape="0">
              <a:prstClr val="black">
                <a:alpha val="8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charset="0"/>
            </a:endParaRP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936EBC0-4B2D-48C5-9F88-3F2963D3999A}"/>
              </a:ext>
            </a:extLst>
          </p:cNvPr>
          <p:cNvSpPr txBox="1"/>
          <p:nvPr/>
        </p:nvSpPr>
        <p:spPr>
          <a:xfrm>
            <a:off x="746367" y="1957618"/>
            <a:ext cx="292362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PROSPECTIVE DESIGN</a:t>
            </a:r>
          </a:p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Opening new perspectives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0F9352CF-17F2-4ADA-8D30-DEE8C647FF28}"/>
              </a:ext>
            </a:extLst>
          </p:cNvPr>
          <p:cNvSpPr txBox="1"/>
          <p:nvPr/>
        </p:nvSpPr>
        <p:spPr>
          <a:xfrm>
            <a:off x="5997239" y="1223327"/>
            <a:ext cx="4931543" cy="1159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IN Pro Regular" panose="020B0504020101020102" pitchFamily="34" charset="0"/>
                <a:ea typeface="Arial" charset="0"/>
                <a:cs typeface="DIN Pro Regular" panose="020B0504020101020102" pitchFamily="34" charset="0"/>
              </a:rPr>
              <a:t>OUR BIPOLAR DESIGN APPROACH</a:t>
            </a:r>
          </a:p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DIN Pro Regular" panose="020B0504020101020102" pitchFamily="34" charset="0"/>
                <a:ea typeface="Arial" charset="0"/>
                <a:cs typeface="DIN Pro Regular" panose="020B0504020101020102" pitchFamily="34" charset="0"/>
              </a:rPr>
              <a:t>The guardian of our creativity</a:t>
            </a:r>
          </a:p>
          <a:p>
            <a:endParaRPr lang="fr-FR" sz="2133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044A7CC4-040F-4683-8272-DA09C939B27C}"/>
              </a:ext>
            </a:extLst>
          </p:cNvPr>
          <p:cNvGrpSpPr/>
          <p:nvPr/>
        </p:nvGrpSpPr>
        <p:grpSpPr>
          <a:xfrm>
            <a:off x="5468261" y="3533390"/>
            <a:ext cx="364655" cy="2364562"/>
            <a:chOff x="5430490" y="4146010"/>
            <a:chExt cx="369332" cy="2255897"/>
          </a:xfrm>
        </p:grpSpPr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464F6740-78AB-4AE5-8276-230AFA5A473B}"/>
                </a:ext>
              </a:extLst>
            </p:cNvPr>
            <p:cNvCxnSpPr>
              <a:cxnSpLocks/>
              <a:stCxn id="97" idx="1"/>
            </p:cNvCxnSpPr>
            <p:nvPr/>
          </p:nvCxnSpPr>
          <p:spPr>
            <a:xfrm>
              <a:off x="5615157" y="5143401"/>
              <a:ext cx="0" cy="1258506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3B8BDCD2-1D41-4865-910B-31DF3309F578}"/>
                </a:ext>
              </a:extLst>
            </p:cNvPr>
            <p:cNvSpPr txBox="1"/>
            <p:nvPr/>
          </p:nvSpPr>
          <p:spPr>
            <a:xfrm rot="16200000">
              <a:off x="5116461" y="4460039"/>
              <a:ext cx="997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Phase 1</a:t>
              </a:r>
            </a:p>
          </p:txBody>
        </p:sp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F328881F-AB2E-4848-8C7A-BA58D32C1646}"/>
              </a:ext>
            </a:extLst>
          </p:cNvPr>
          <p:cNvGrpSpPr/>
          <p:nvPr/>
        </p:nvGrpSpPr>
        <p:grpSpPr>
          <a:xfrm>
            <a:off x="6435066" y="3535449"/>
            <a:ext cx="364655" cy="2362503"/>
            <a:chOff x="6542855" y="4145495"/>
            <a:chExt cx="369332" cy="2253809"/>
          </a:xfrm>
        </p:grpSpPr>
        <p:cxnSp>
          <p:nvCxnSpPr>
            <p:cNvPr id="99" name="Connecteur droit 98">
              <a:extLst>
                <a:ext uri="{FF2B5EF4-FFF2-40B4-BE49-F238E27FC236}">
                  <a16:creationId xmlns:a16="http://schemas.microsoft.com/office/drawing/2014/main" id="{5AA25658-CA1C-474A-BEDF-11CA25CBABC0}"/>
                </a:ext>
              </a:extLst>
            </p:cNvPr>
            <p:cNvCxnSpPr>
              <a:cxnSpLocks/>
              <a:stCxn id="100" idx="1"/>
            </p:cNvCxnSpPr>
            <p:nvPr/>
          </p:nvCxnSpPr>
          <p:spPr>
            <a:xfrm>
              <a:off x="6727522" y="5142885"/>
              <a:ext cx="0" cy="1256419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D947495B-BE2C-4512-A620-62250E45535D}"/>
                </a:ext>
              </a:extLst>
            </p:cNvPr>
            <p:cNvSpPr txBox="1"/>
            <p:nvPr/>
          </p:nvSpPr>
          <p:spPr>
            <a:xfrm rot="16200000">
              <a:off x="6228826" y="4459524"/>
              <a:ext cx="997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Phase 2</a:t>
              </a:r>
            </a:p>
          </p:txBody>
        </p:sp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7222F55B-B3A2-44BF-A5E8-B4740F82E471}"/>
              </a:ext>
            </a:extLst>
          </p:cNvPr>
          <p:cNvGrpSpPr/>
          <p:nvPr/>
        </p:nvGrpSpPr>
        <p:grpSpPr>
          <a:xfrm>
            <a:off x="7401871" y="3529267"/>
            <a:ext cx="364655" cy="2368686"/>
            <a:chOff x="7444820" y="4139232"/>
            <a:chExt cx="369332" cy="2399065"/>
          </a:xfrm>
        </p:grpSpPr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DA4092B7-67A9-44F2-B209-5FF95C9553C8}"/>
                </a:ext>
              </a:extLst>
            </p:cNvPr>
            <p:cNvCxnSpPr>
              <a:cxnSpLocks/>
              <a:stCxn id="103" idx="1"/>
            </p:cNvCxnSpPr>
            <p:nvPr/>
          </p:nvCxnSpPr>
          <p:spPr>
            <a:xfrm>
              <a:off x="7629485" y="5136622"/>
              <a:ext cx="1" cy="1401675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BA62D65F-2C77-41B4-A38A-11CFBF1FE850}"/>
                </a:ext>
              </a:extLst>
            </p:cNvPr>
            <p:cNvSpPr txBox="1"/>
            <p:nvPr/>
          </p:nvSpPr>
          <p:spPr>
            <a:xfrm rot="16200000">
              <a:off x="7130791" y="4453261"/>
              <a:ext cx="997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Phase 3</a:t>
              </a:r>
            </a:p>
          </p:txBody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2C1AAD09-86CB-4048-AA63-59B002FCDA69}"/>
              </a:ext>
            </a:extLst>
          </p:cNvPr>
          <p:cNvGrpSpPr/>
          <p:nvPr/>
        </p:nvGrpSpPr>
        <p:grpSpPr>
          <a:xfrm>
            <a:off x="8368676" y="3533389"/>
            <a:ext cx="364655" cy="2364563"/>
            <a:chOff x="8015565" y="4146010"/>
            <a:chExt cx="369332" cy="2394889"/>
          </a:xfrm>
        </p:grpSpPr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52A2A389-1FCD-4325-B776-2726A604A0BE}"/>
                </a:ext>
              </a:extLst>
            </p:cNvPr>
            <p:cNvCxnSpPr>
              <a:cxnSpLocks/>
            </p:cNvCxnSpPr>
            <p:nvPr/>
          </p:nvCxnSpPr>
          <p:spPr>
            <a:xfrm>
              <a:off x="8208511" y="5147578"/>
              <a:ext cx="0" cy="1393321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05781D97-A5C0-4ECB-B361-5412DFA847ED}"/>
                </a:ext>
              </a:extLst>
            </p:cNvPr>
            <p:cNvSpPr txBox="1"/>
            <p:nvPr/>
          </p:nvSpPr>
          <p:spPr>
            <a:xfrm rot="16200000">
              <a:off x="7701536" y="4460039"/>
              <a:ext cx="997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Phase 4</a:t>
              </a:r>
            </a:p>
          </p:txBody>
        </p:sp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EC7A1792-2554-4DE5-A0F7-5DF52A41618C}"/>
              </a:ext>
            </a:extLst>
          </p:cNvPr>
          <p:cNvGrpSpPr/>
          <p:nvPr/>
        </p:nvGrpSpPr>
        <p:grpSpPr>
          <a:xfrm>
            <a:off x="3792436" y="3734935"/>
            <a:ext cx="364655" cy="1172396"/>
            <a:chOff x="3792436" y="3734935"/>
            <a:chExt cx="364655" cy="1172396"/>
          </a:xfrm>
        </p:grpSpPr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DB977F1D-B401-4B35-93E7-1A9FEAB1F08A}"/>
                </a:ext>
              </a:extLst>
            </p:cNvPr>
            <p:cNvCxnSpPr>
              <a:cxnSpLocks/>
              <a:stCxn id="109" idx="1"/>
            </p:cNvCxnSpPr>
            <p:nvPr/>
          </p:nvCxnSpPr>
          <p:spPr>
            <a:xfrm>
              <a:off x="3974764" y="4517109"/>
              <a:ext cx="0" cy="390222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65585674-AB66-42A2-95A6-EFF68A2F955C}"/>
                </a:ext>
              </a:extLst>
            </p:cNvPr>
            <p:cNvSpPr txBox="1"/>
            <p:nvPr/>
          </p:nvSpPr>
          <p:spPr>
            <a:xfrm rot="16200000">
              <a:off x="3583677" y="3943694"/>
              <a:ext cx="782174" cy="364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Vision</a:t>
              </a:r>
            </a:p>
          </p:txBody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6A43CF09-E013-4F5F-885E-217EC0C12BCA}"/>
              </a:ext>
            </a:extLst>
          </p:cNvPr>
          <p:cNvGrpSpPr/>
          <p:nvPr/>
        </p:nvGrpSpPr>
        <p:grpSpPr>
          <a:xfrm>
            <a:off x="9335481" y="3537514"/>
            <a:ext cx="364655" cy="2360438"/>
            <a:chOff x="5430490" y="4146010"/>
            <a:chExt cx="369332" cy="2390711"/>
          </a:xfrm>
        </p:grpSpPr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3117E8E0-E6C8-46BD-A4EF-34B477135235}"/>
                </a:ext>
              </a:extLst>
            </p:cNvPr>
            <p:cNvCxnSpPr>
              <a:cxnSpLocks/>
              <a:stCxn id="112" idx="1"/>
            </p:cNvCxnSpPr>
            <p:nvPr/>
          </p:nvCxnSpPr>
          <p:spPr>
            <a:xfrm>
              <a:off x="5615155" y="5143400"/>
              <a:ext cx="1" cy="1393321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9051EE5A-2BA3-45DA-9329-A75443261A1E}"/>
                </a:ext>
              </a:extLst>
            </p:cNvPr>
            <p:cNvSpPr txBox="1"/>
            <p:nvPr/>
          </p:nvSpPr>
          <p:spPr>
            <a:xfrm rot="16200000">
              <a:off x="5116461" y="4460039"/>
              <a:ext cx="997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Phase 5</a:t>
              </a:r>
            </a:p>
          </p:txBody>
        </p:sp>
      </p:grpSp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9151C1BE-1893-4158-A67D-0FA15F131427}"/>
              </a:ext>
            </a:extLst>
          </p:cNvPr>
          <p:cNvGrpSpPr/>
          <p:nvPr/>
        </p:nvGrpSpPr>
        <p:grpSpPr>
          <a:xfrm>
            <a:off x="10302285" y="3526950"/>
            <a:ext cx="364655" cy="2371002"/>
            <a:chOff x="5430490" y="4146010"/>
            <a:chExt cx="369332" cy="2401411"/>
          </a:xfrm>
        </p:grpSpPr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A395DAA1-16A3-4919-BEC3-08398F1F29D1}"/>
                </a:ext>
              </a:extLst>
            </p:cNvPr>
            <p:cNvCxnSpPr>
              <a:cxnSpLocks/>
            </p:cNvCxnSpPr>
            <p:nvPr/>
          </p:nvCxnSpPr>
          <p:spPr>
            <a:xfrm>
              <a:off x="5623436" y="5154100"/>
              <a:ext cx="0" cy="1393321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E364B66B-C031-4471-B1E5-ECE324F9DF0B}"/>
                </a:ext>
              </a:extLst>
            </p:cNvPr>
            <p:cNvSpPr txBox="1"/>
            <p:nvPr/>
          </p:nvSpPr>
          <p:spPr>
            <a:xfrm rot="16200000">
              <a:off x="5116461" y="4460039"/>
              <a:ext cx="997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Phase 6</a:t>
              </a:r>
            </a:p>
          </p:txBody>
        </p:sp>
      </p:grpSp>
      <p:grpSp>
        <p:nvGrpSpPr>
          <p:cNvPr id="116" name="Groupe 115">
            <a:extLst>
              <a:ext uri="{FF2B5EF4-FFF2-40B4-BE49-F238E27FC236}">
                <a16:creationId xmlns:a16="http://schemas.microsoft.com/office/drawing/2014/main" id="{8902B186-55FB-482E-84B0-30F67B271C3C}"/>
              </a:ext>
            </a:extLst>
          </p:cNvPr>
          <p:cNvGrpSpPr/>
          <p:nvPr/>
        </p:nvGrpSpPr>
        <p:grpSpPr>
          <a:xfrm>
            <a:off x="11269088" y="3533389"/>
            <a:ext cx="364655" cy="2364563"/>
            <a:chOff x="5430490" y="4146010"/>
            <a:chExt cx="369332" cy="2394889"/>
          </a:xfrm>
        </p:grpSpPr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0F8A29DF-05D6-49ED-986B-7B62377C778F}"/>
                </a:ext>
              </a:extLst>
            </p:cNvPr>
            <p:cNvCxnSpPr>
              <a:cxnSpLocks/>
            </p:cNvCxnSpPr>
            <p:nvPr/>
          </p:nvCxnSpPr>
          <p:spPr>
            <a:xfrm>
              <a:off x="5623436" y="5147578"/>
              <a:ext cx="0" cy="1393321"/>
            </a:xfrm>
            <a:prstGeom prst="line">
              <a:avLst/>
            </a:prstGeom>
            <a:ln w="381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EC42602E-91D1-43A0-8376-3218B855998B}"/>
                </a:ext>
              </a:extLst>
            </p:cNvPr>
            <p:cNvSpPr txBox="1"/>
            <p:nvPr/>
          </p:nvSpPr>
          <p:spPr>
            <a:xfrm rot="16200000">
              <a:off x="5116461" y="4460039"/>
              <a:ext cx="997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Phase 7</a:t>
              </a:r>
            </a:p>
          </p:txBody>
        </p:sp>
      </p:grpSp>
      <p:sp>
        <p:nvSpPr>
          <p:cNvPr id="119" name="ZoneTexte 118">
            <a:extLst>
              <a:ext uri="{FF2B5EF4-FFF2-40B4-BE49-F238E27FC236}">
                <a16:creationId xmlns:a16="http://schemas.microsoft.com/office/drawing/2014/main" id="{11844AC6-E2B6-4CEE-9D48-DCA90DC31793}"/>
              </a:ext>
            </a:extLst>
          </p:cNvPr>
          <p:cNvSpPr txBox="1"/>
          <p:nvPr/>
        </p:nvSpPr>
        <p:spPr>
          <a:xfrm>
            <a:off x="1173041" y="5363210"/>
            <a:ext cx="612108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GB" sz="200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DYNAMIC DESIGN </a:t>
            </a:r>
          </a:p>
          <a:p>
            <a:pPr>
              <a:spcBef>
                <a:spcPts val="300"/>
              </a:spcBef>
            </a:pPr>
            <a:r>
              <a:rPr lang="en-GB">
                <a:solidFill>
                  <a:srgbClr val="FF0000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Aligned </a:t>
            </a:r>
            <a:r>
              <a:rPr lang="en-GB" dirty="0">
                <a:solidFill>
                  <a:srgbClr val="FF0000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with go to market needs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D76EECD4-1688-4E75-BB78-3E175A70A29B}"/>
              </a:ext>
            </a:extLst>
          </p:cNvPr>
          <p:cNvSpPr txBox="1"/>
          <p:nvPr/>
        </p:nvSpPr>
        <p:spPr>
          <a:xfrm rot="16200000">
            <a:off x="4294803" y="6276143"/>
            <a:ext cx="857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b="1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POINT</a:t>
            </a:r>
            <a:r>
              <a:rPr lang="en-GB" sz="140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 0</a:t>
            </a:r>
            <a:endParaRPr lang="en-GB" sz="1400" dirty="0">
              <a:solidFill>
                <a:schemeClr val="bg1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B2FB8904-E2C4-4EA8-A67C-711F3984F855}"/>
              </a:ext>
            </a:extLst>
          </p:cNvPr>
          <p:cNvGrpSpPr/>
          <p:nvPr/>
        </p:nvGrpSpPr>
        <p:grpSpPr>
          <a:xfrm>
            <a:off x="4553519" y="3037244"/>
            <a:ext cx="369332" cy="2860709"/>
            <a:chOff x="4553519" y="3037244"/>
            <a:chExt cx="369332" cy="2860709"/>
          </a:xfrm>
        </p:grpSpPr>
        <p:cxnSp>
          <p:nvCxnSpPr>
            <p:cNvPr id="122" name="Connecteur droit 121">
              <a:extLst>
                <a:ext uri="{FF2B5EF4-FFF2-40B4-BE49-F238E27FC236}">
                  <a16:creationId xmlns:a16="http://schemas.microsoft.com/office/drawing/2014/main" id="{7742C1D0-15E9-4D3B-B1FC-54015B6C43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3998" y="4513268"/>
              <a:ext cx="1" cy="138468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ZoneTexte 122">
              <a:extLst>
                <a:ext uri="{FF2B5EF4-FFF2-40B4-BE49-F238E27FC236}">
                  <a16:creationId xmlns:a16="http://schemas.microsoft.com/office/drawing/2014/main" id="{65D5AA25-6FBF-4AFC-88A1-B0C8111B1F77}"/>
                </a:ext>
              </a:extLst>
            </p:cNvPr>
            <p:cNvSpPr txBox="1"/>
            <p:nvPr/>
          </p:nvSpPr>
          <p:spPr>
            <a:xfrm rot="16200000">
              <a:off x="4007055" y="3583708"/>
              <a:ext cx="1462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Brief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3747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763BE957-A350-4B9C-8D51-0E3842EA027F}"/>
              </a:ext>
            </a:extLst>
          </p:cNvPr>
          <p:cNvGrpSpPr/>
          <p:nvPr/>
        </p:nvGrpSpPr>
        <p:grpSpPr>
          <a:xfrm>
            <a:off x="115316" y="1488785"/>
            <a:ext cx="12191999" cy="4277990"/>
            <a:chOff x="115316" y="1409273"/>
            <a:chExt cx="12191999" cy="427799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9F7ADC15-ABA1-41F8-B404-55F2E3B26DCB}"/>
                </a:ext>
              </a:extLst>
            </p:cNvPr>
            <p:cNvSpPr/>
            <p:nvPr/>
          </p:nvSpPr>
          <p:spPr>
            <a:xfrm>
              <a:off x="4072321" y="1409273"/>
              <a:ext cx="4277990" cy="427799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55ABD81-BC51-42DB-9BB2-58D28C621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056" y="3960204"/>
              <a:ext cx="1338694" cy="673993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67DCC999-E3B9-4B4C-A984-D0787C07F7ED}"/>
                </a:ext>
              </a:extLst>
            </p:cNvPr>
            <p:cNvSpPr txBox="1"/>
            <p:nvPr/>
          </p:nvSpPr>
          <p:spPr>
            <a:xfrm>
              <a:off x="115316" y="3101151"/>
              <a:ext cx="1219199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Thank</a:t>
              </a:r>
              <a:r>
                <a:rPr lang="fr-FR" sz="2400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 </a:t>
              </a:r>
              <a:r>
                <a:rPr lang="fr-FR" sz="2400" dirty="0" err="1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you</a:t>
              </a:r>
              <a:r>
                <a:rPr lang="fr-FR" sz="2400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 </a:t>
              </a:r>
            </a:p>
            <a:p>
              <a:pPr algn="ctr"/>
              <a:r>
                <a:rPr lang="fr-FR" sz="2400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for </a:t>
              </a:r>
              <a:r>
                <a:rPr lang="fr-FR" sz="2400" dirty="0" err="1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your</a:t>
              </a:r>
              <a:r>
                <a:rPr lang="fr-FR" sz="2400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 attention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8591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1DED486-0AE1-4E52-93B4-6AD1B858C912}"/>
              </a:ext>
            </a:extLst>
          </p:cNvPr>
          <p:cNvSpPr/>
          <p:nvPr/>
        </p:nvSpPr>
        <p:spPr>
          <a:xfrm>
            <a:off x="88490" y="75054"/>
            <a:ext cx="11972555" cy="6629235"/>
          </a:xfrm>
          <a:prstGeom prst="rect">
            <a:avLst/>
          </a:prstGeom>
          <a:solidFill>
            <a:srgbClr val="DADADA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A9AD38-9F40-4D0E-9F9E-C3536B960EA0}"/>
              </a:ext>
            </a:extLst>
          </p:cNvPr>
          <p:cNvSpPr/>
          <p:nvPr/>
        </p:nvSpPr>
        <p:spPr>
          <a:xfrm>
            <a:off x="298216" y="1597228"/>
            <a:ext cx="11606876" cy="427684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" dist="25400" dir="8400000" sx="101000" sy="101000" algn="t" rotWithShape="0">
              <a:prstClr val="black">
                <a:alpha val="14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fr-FR" sz="2000" b="1" dirty="0">
              <a:latin typeface="DIN Pro Regular" panose="020B0504020101020102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607E5C7A-73AB-487A-83F8-0196C733E8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0494" y="6221813"/>
            <a:ext cx="621506" cy="636188"/>
          </a:xfrm>
          <a:prstGeom prst="rect">
            <a:avLst/>
          </a:prstGeom>
        </p:spPr>
      </p:pic>
      <p:sp>
        <p:nvSpPr>
          <p:cNvPr id="17" name="Espace réservé du pied de page 5">
            <a:extLst>
              <a:ext uri="{FF2B5EF4-FFF2-40B4-BE49-F238E27FC236}">
                <a16:creationId xmlns:a16="http://schemas.microsoft.com/office/drawing/2014/main" id="{B787E1FE-70BB-4CE8-89C6-785DD3B559C2}"/>
              </a:ext>
            </a:extLst>
          </p:cNvPr>
          <p:cNvSpPr txBox="1">
            <a:spLocks/>
          </p:cNvSpPr>
          <p:nvPr/>
        </p:nvSpPr>
        <p:spPr>
          <a:xfrm>
            <a:off x="11756231" y="6584156"/>
            <a:ext cx="435770" cy="273844"/>
          </a:xfrm>
          <a:prstGeom prst="rect">
            <a:avLst/>
          </a:prstGeom>
        </p:spPr>
        <p:txBody>
          <a:bodyPr lIns="0" tIns="0" rIns="0" bIns="0"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B25D21E-A9F5-4E97-B071-14A65F3319E7}" type="slidenum">
              <a:rPr lang="en-US" sz="1300" b="0" i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pPr algn="ctr"/>
              <a:t>2</a:t>
            </a:fld>
            <a:r>
              <a:rPr lang="en-US" sz="1300" b="0" i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0C8425F-267E-4FB3-9ABF-2BB1667ECA2B}"/>
              </a:ext>
            </a:extLst>
          </p:cNvPr>
          <p:cNvSpPr txBox="1"/>
          <p:nvPr/>
        </p:nvSpPr>
        <p:spPr>
          <a:xfrm>
            <a:off x="162206" y="804985"/>
            <a:ext cx="515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>
                    <a:lumMod val="50000"/>
                  </a:schemeClr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Design global</a:t>
            </a: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C8E02642-74C4-4805-8227-81A3619DB083}"/>
              </a:ext>
            </a:extLst>
          </p:cNvPr>
          <p:cNvGrpSpPr/>
          <p:nvPr/>
        </p:nvGrpSpPr>
        <p:grpSpPr>
          <a:xfrm>
            <a:off x="251714" y="1597227"/>
            <a:ext cx="11614050" cy="4307940"/>
            <a:chOff x="310285" y="1381164"/>
            <a:chExt cx="11588664" cy="4095672"/>
          </a:xfrm>
        </p:grpSpPr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AC91E603-58A7-4131-BA8E-8E336FCBFE01}"/>
                </a:ext>
              </a:extLst>
            </p:cNvPr>
            <p:cNvGrpSpPr/>
            <p:nvPr/>
          </p:nvGrpSpPr>
          <p:grpSpPr>
            <a:xfrm>
              <a:off x="310285" y="1381164"/>
              <a:ext cx="11588664" cy="4095672"/>
              <a:chOff x="310285" y="1354205"/>
              <a:chExt cx="11588664" cy="4095672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FC933A12-6F14-4E95-8E34-6EC8321ACB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285" y="1354208"/>
                <a:ext cx="3900625" cy="1891625"/>
              </a:xfrm>
              <a:prstGeom prst="rect">
                <a:avLst/>
              </a:prstGeom>
            </p:spPr>
          </p:pic>
          <p:pic>
            <p:nvPicPr>
              <p:cNvPr id="35" name="Image 34" descr="Une image contenant appareil de cuisine&#10;&#10;Description générée automatiquement">
                <a:extLst>
                  <a:ext uri="{FF2B5EF4-FFF2-40B4-BE49-F238E27FC236}">
                    <a16:creationId xmlns:a16="http://schemas.microsoft.com/office/drawing/2014/main" id="{F56A4814-654F-4486-8F91-2F746D65E6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21823" y="1354205"/>
                <a:ext cx="1977126" cy="4067067"/>
              </a:xfrm>
              <a:prstGeom prst="rect">
                <a:avLst/>
              </a:prstGeom>
            </p:spPr>
          </p:pic>
          <p:pic>
            <p:nvPicPr>
              <p:cNvPr id="39" name="Image 38" descr="Une image contenant outil&#10;&#10;Description générée automatiquement">
                <a:extLst>
                  <a:ext uri="{FF2B5EF4-FFF2-40B4-BE49-F238E27FC236}">
                    <a16:creationId xmlns:a16="http://schemas.microsoft.com/office/drawing/2014/main" id="{A20E68C9-7FF0-4507-B34C-A708B63BB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285" y="3283933"/>
                <a:ext cx="2137339" cy="2137339"/>
              </a:xfrm>
              <a:prstGeom prst="rect">
                <a:avLst/>
              </a:prstGeom>
            </p:spPr>
          </p:pic>
          <p:pic>
            <p:nvPicPr>
              <p:cNvPr id="43" name="Image 42" descr="Une image contenant ustensiles de cuisine, pot&#10;&#10;Description générée automatiquement">
                <a:extLst>
                  <a:ext uri="{FF2B5EF4-FFF2-40B4-BE49-F238E27FC236}">
                    <a16:creationId xmlns:a16="http://schemas.microsoft.com/office/drawing/2014/main" id="{61B4D270-2878-4859-98F6-BD4C93325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52397" y="1354207"/>
                <a:ext cx="1576424" cy="1891625"/>
              </a:xfrm>
              <a:prstGeom prst="rect">
                <a:avLst/>
              </a:prstGeom>
            </p:spPr>
          </p:pic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512A7289-8336-4A6D-9870-E5DCC7A13A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92364" y="3283933"/>
                <a:ext cx="2137339" cy="2137339"/>
              </a:xfrm>
              <a:prstGeom prst="rect">
                <a:avLst/>
              </a:prstGeom>
            </p:spPr>
          </p:pic>
          <p:pic>
            <p:nvPicPr>
              <p:cNvPr id="60" name="Image 59">
                <a:extLst>
                  <a:ext uri="{FF2B5EF4-FFF2-40B4-BE49-F238E27FC236}">
                    <a16:creationId xmlns:a16="http://schemas.microsoft.com/office/drawing/2014/main" id="{69FEE56A-73E1-44BD-B5D9-CD671539C4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70308" y="1354206"/>
                <a:ext cx="4010028" cy="1891625"/>
              </a:xfrm>
              <a:prstGeom prst="rect">
                <a:avLst/>
              </a:prstGeom>
            </p:spPr>
          </p:pic>
          <p:pic>
            <p:nvPicPr>
              <p:cNvPr id="64" name="Image 63" descr="Une image contenant tasse, intérieur, arts de la table, conteneur&#10;&#10;Description générée automatiquement">
                <a:extLst>
                  <a:ext uri="{FF2B5EF4-FFF2-40B4-BE49-F238E27FC236}">
                    <a16:creationId xmlns:a16="http://schemas.microsoft.com/office/drawing/2014/main" id="{B6A1CEDD-35AC-47CF-90F5-8F282C91FC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338"/>
              <a:stretch/>
            </p:blipFill>
            <p:spPr>
              <a:xfrm>
                <a:off x="7944695" y="3283932"/>
                <a:ext cx="1935641" cy="2165945"/>
              </a:xfrm>
              <a:prstGeom prst="rect">
                <a:avLst/>
              </a:prstGeom>
            </p:spPr>
          </p:pic>
        </p:grpSp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DDFA061D-8FFE-40F3-92C0-8BBF0F2C5D7F}"/>
                </a:ext>
              </a:extLst>
            </p:cNvPr>
            <p:cNvGrpSpPr/>
            <p:nvPr/>
          </p:nvGrpSpPr>
          <p:grpSpPr>
            <a:xfrm>
              <a:off x="4671190" y="3310891"/>
              <a:ext cx="3232018" cy="2137339"/>
              <a:chOff x="4671190" y="3310891"/>
              <a:chExt cx="3232018" cy="2137339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D07358-F202-4687-887A-0CFF3908A0E9}"/>
                  </a:ext>
                </a:extLst>
              </p:cNvPr>
              <p:cNvSpPr/>
              <p:nvPr/>
            </p:nvSpPr>
            <p:spPr>
              <a:xfrm>
                <a:off x="4671190" y="3310891"/>
                <a:ext cx="3232018" cy="21373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pic>
            <p:nvPicPr>
              <p:cNvPr id="69" name="Image 68">
                <a:extLst>
                  <a:ext uri="{FF2B5EF4-FFF2-40B4-BE49-F238E27FC236}">
                    <a16:creationId xmlns:a16="http://schemas.microsoft.com/office/drawing/2014/main" id="{1F4C2563-4C83-45B3-8899-BAD54DCC6F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40795" y="3337534"/>
                <a:ext cx="2092807" cy="2084052"/>
              </a:xfrm>
              <a:prstGeom prst="rect">
                <a:avLst/>
              </a:prstGeom>
            </p:spPr>
          </p:pic>
        </p:grpSp>
      </p:grpSp>
      <p:pic>
        <p:nvPicPr>
          <p:cNvPr id="21" name="Image 20" descr="Une image contenant intérieur, cosmétique&#10;&#10;Description générée automatiquement">
            <a:extLst>
              <a:ext uri="{FF2B5EF4-FFF2-40B4-BE49-F238E27FC236}">
                <a16:creationId xmlns:a16="http://schemas.microsoft.com/office/drawing/2014/main" id="{465F8A27-1154-4842-957A-AB9C7686E00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0" t="10666" r="8505" b="3993"/>
          <a:stretch/>
        </p:blipFill>
        <p:spPr>
          <a:xfrm>
            <a:off x="338091" y="3988188"/>
            <a:ext cx="2033356" cy="155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34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9722FF-284C-4425-903D-0288679AD858}"/>
              </a:ext>
            </a:extLst>
          </p:cNvPr>
          <p:cNvSpPr/>
          <p:nvPr/>
        </p:nvSpPr>
        <p:spPr>
          <a:xfrm>
            <a:off x="88490" y="75054"/>
            <a:ext cx="11972555" cy="6629235"/>
          </a:xfrm>
          <a:prstGeom prst="rect">
            <a:avLst/>
          </a:prstGeom>
          <a:solidFill>
            <a:srgbClr val="DADADA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34F421-4EC2-4F2A-BEFF-31CC37834C1A}"/>
              </a:ext>
            </a:extLst>
          </p:cNvPr>
          <p:cNvSpPr/>
          <p:nvPr/>
        </p:nvSpPr>
        <p:spPr>
          <a:xfrm>
            <a:off x="1450586" y="1044140"/>
            <a:ext cx="9178183" cy="5299801"/>
          </a:xfrm>
          <a:prstGeom prst="rect">
            <a:avLst/>
          </a:prstGeom>
          <a:solidFill>
            <a:schemeClr val="bg1"/>
          </a:solidFill>
          <a:effectLst>
            <a:outerShdw blurRad="127000" dist="25400" dir="8400000" sx="101000" sy="101000" algn="t" rotWithShape="0">
              <a:prstClr val="black">
                <a:alpha val="14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fr-FR" sz="2000" b="1" dirty="0">
              <a:latin typeface="DIN Pro Regular" panose="020B0504020101020102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82B1261-F3BD-405C-90DE-620C83C43A57}"/>
              </a:ext>
            </a:extLst>
          </p:cNvPr>
          <p:cNvSpPr txBox="1"/>
          <p:nvPr/>
        </p:nvSpPr>
        <p:spPr>
          <a:xfrm>
            <a:off x="566850" y="384324"/>
            <a:ext cx="51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800">
                <a:solidFill>
                  <a:schemeClr val="bg1">
                    <a:lumMod val="50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</a:lstStyle>
          <a:p>
            <a:r>
              <a:rPr lang="fr-FR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Some</a:t>
            </a:r>
            <a:r>
              <a:rPr lang="fr-FR" dirty="0">
                <a:latin typeface="DIN Pro Bold" panose="020B0804020101020102" pitchFamily="34" charset="0"/>
                <a:cs typeface="DIN Pro Bold" panose="020B0804020101020102" pitchFamily="34" charset="0"/>
              </a:rPr>
              <a:t> of </a:t>
            </a:r>
            <a:r>
              <a:rPr lang="fr-FR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our</a:t>
            </a:r>
            <a:r>
              <a:rPr lang="fr-FR" dirty="0">
                <a:latin typeface="DIN Pro Bold" panose="020B0804020101020102" pitchFamily="34" charset="0"/>
                <a:cs typeface="DIN Pro Bold" panose="020B0804020101020102" pitchFamily="34" charset="0"/>
              </a:rPr>
              <a:t> clients…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ECBB068-DF1C-4668-AF99-DA65B3250CC4}"/>
              </a:ext>
            </a:extLst>
          </p:cNvPr>
          <p:cNvGrpSpPr/>
          <p:nvPr/>
        </p:nvGrpSpPr>
        <p:grpSpPr>
          <a:xfrm>
            <a:off x="1563231" y="819807"/>
            <a:ext cx="9065538" cy="5657299"/>
            <a:chOff x="1563231" y="819807"/>
            <a:chExt cx="9065538" cy="5657299"/>
          </a:xfrm>
        </p:grpSpPr>
        <p:pic>
          <p:nvPicPr>
            <p:cNvPr id="28" name="Image 27" descr="Une image contenant texte, noir, plusieurs, capture d’écran&#10;&#10;Description générée automatiquement">
              <a:extLst>
                <a:ext uri="{FF2B5EF4-FFF2-40B4-BE49-F238E27FC236}">
                  <a16:creationId xmlns:a16="http://schemas.microsoft.com/office/drawing/2014/main" id="{AE5E057F-DDB0-4E5D-8A24-1478958E0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231" y="910976"/>
              <a:ext cx="9065538" cy="556613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C27351B-D9A2-4F29-9BE6-20E024574B9D}"/>
                </a:ext>
              </a:extLst>
            </p:cNvPr>
            <p:cNvSpPr/>
            <p:nvPr/>
          </p:nvSpPr>
          <p:spPr>
            <a:xfrm>
              <a:off x="9419897" y="819807"/>
              <a:ext cx="1127234" cy="2243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1351899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>
            <a:extLst>
              <a:ext uri="{FF2B5EF4-FFF2-40B4-BE49-F238E27FC236}">
                <a16:creationId xmlns:a16="http://schemas.microsoft.com/office/drawing/2014/main" id="{38F4B6B3-BD75-4181-A9BE-0AC2BBC2F487}"/>
              </a:ext>
            </a:extLst>
          </p:cNvPr>
          <p:cNvSpPr/>
          <p:nvPr/>
        </p:nvSpPr>
        <p:spPr>
          <a:xfrm>
            <a:off x="88490" y="75054"/>
            <a:ext cx="11972555" cy="6629235"/>
          </a:xfrm>
          <a:prstGeom prst="rect">
            <a:avLst/>
          </a:prstGeom>
          <a:solidFill>
            <a:srgbClr val="DADADA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69B3FBD7-33E7-4590-9EBF-52D2C364E7A5}"/>
              </a:ext>
            </a:extLst>
          </p:cNvPr>
          <p:cNvSpPr>
            <a:spLocks noChangeAspect="1"/>
          </p:cNvSpPr>
          <p:nvPr/>
        </p:nvSpPr>
        <p:spPr>
          <a:xfrm>
            <a:off x="2144130" y="-611957"/>
            <a:ext cx="7920000" cy="792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9E3D56BD-69B7-4B87-8D9E-CE9451BAA129}"/>
              </a:ext>
            </a:extLst>
          </p:cNvPr>
          <p:cNvSpPr>
            <a:spLocks noChangeAspect="1"/>
          </p:cNvSpPr>
          <p:nvPr/>
        </p:nvSpPr>
        <p:spPr>
          <a:xfrm>
            <a:off x="675517" y="-1986299"/>
            <a:ext cx="10800000" cy="1080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43C52E40-D1E3-4307-B400-9CF4C8C4D887}"/>
              </a:ext>
            </a:extLst>
          </p:cNvPr>
          <p:cNvSpPr>
            <a:spLocks noChangeAspect="1"/>
          </p:cNvSpPr>
          <p:nvPr/>
        </p:nvSpPr>
        <p:spPr>
          <a:xfrm>
            <a:off x="3851433" y="1125241"/>
            <a:ext cx="4500000" cy="4500000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B63687A-B264-48CD-9E3E-80271CCDEEA0}"/>
              </a:ext>
            </a:extLst>
          </p:cNvPr>
          <p:cNvSpPr>
            <a:spLocks noChangeAspect="1"/>
          </p:cNvSpPr>
          <p:nvPr/>
        </p:nvSpPr>
        <p:spPr>
          <a:xfrm>
            <a:off x="4571541" y="1850552"/>
            <a:ext cx="3060000" cy="306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429B5B31-F05C-4032-A136-F552E238F6C4}"/>
              </a:ext>
            </a:extLst>
          </p:cNvPr>
          <p:cNvGrpSpPr>
            <a:grpSpLocks noChangeAspect="1"/>
          </p:cNvGrpSpPr>
          <p:nvPr/>
        </p:nvGrpSpPr>
        <p:grpSpPr>
          <a:xfrm>
            <a:off x="3762077" y="4196752"/>
            <a:ext cx="1440000" cy="1440000"/>
            <a:chOff x="2716594" y="4867801"/>
            <a:chExt cx="1620000" cy="1620000"/>
          </a:xfrm>
        </p:grpSpPr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4E5F1EC0-0365-47D8-AD3A-8BAB49FBFB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16594" y="4867801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7EA4FC71-75FB-4B4D-9F43-69E120EFC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2092" y="4905592"/>
              <a:ext cx="1080000" cy="1080000"/>
            </a:xfrm>
            <a:prstGeom prst="rect">
              <a:avLst/>
            </a:prstGeom>
          </p:spPr>
        </p:pic>
      </p:grpSp>
      <p:sp>
        <p:nvSpPr>
          <p:cNvPr id="77" name="Ellipse 76">
            <a:extLst>
              <a:ext uri="{FF2B5EF4-FFF2-40B4-BE49-F238E27FC236}">
                <a16:creationId xmlns:a16="http://schemas.microsoft.com/office/drawing/2014/main" id="{A5A7C11E-C263-465F-9059-3F26862847F6}"/>
              </a:ext>
            </a:extLst>
          </p:cNvPr>
          <p:cNvSpPr>
            <a:spLocks noChangeAspect="1"/>
          </p:cNvSpPr>
          <p:nvPr/>
        </p:nvSpPr>
        <p:spPr>
          <a:xfrm>
            <a:off x="2279402" y="5058716"/>
            <a:ext cx="1440000" cy="144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5B62A54C-BB00-479D-B7E3-081240D3E149}"/>
              </a:ext>
            </a:extLst>
          </p:cNvPr>
          <p:cNvGrpSpPr/>
          <p:nvPr/>
        </p:nvGrpSpPr>
        <p:grpSpPr>
          <a:xfrm>
            <a:off x="2282053" y="298750"/>
            <a:ext cx="1440000" cy="1440000"/>
            <a:chOff x="1424130" y="2538740"/>
            <a:chExt cx="1440000" cy="1440000"/>
          </a:xfrm>
        </p:grpSpPr>
        <p:grpSp>
          <p:nvGrpSpPr>
            <p:cNvPr id="106" name="Groupe 105">
              <a:extLst>
                <a:ext uri="{FF2B5EF4-FFF2-40B4-BE49-F238E27FC236}">
                  <a16:creationId xmlns:a16="http://schemas.microsoft.com/office/drawing/2014/main" id="{D95ABC05-544A-4731-AF26-ACB7E9CDE7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24130" y="2538740"/>
              <a:ext cx="1440000" cy="1440000"/>
              <a:chOff x="1859072" y="4620551"/>
              <a:chExt cx="1620000" cy="1620000"/>
            </a:xfrm>
          </p:grpSpPr>
          <p:sp>
            <p:nvSpPr>
              <p:cNvPr id="105" name="Ellipse 104">
                <a:extLst>
                  <a:ext uri="{FF2B5EF4-FFF2-40B4-BE49-F238E27FC236}">
                    <a16:creationId xmlns:a16="http://schemas.microsoft.com/office/drawing/2014/main" id="{D50F082F-F79D-40C3-86DE-D9D0AE497D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59072" y="4620551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AB4FB1E0-94E2-4563-A8E0-890B0AD58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9072" y="4743880"/>
                <a:ext cx="1080000" cy="1080000"/>
              </a:xfrm>
              <a:prstGeom prst="rect">
                <a:avLst/>
              </a:prstGeom>
            </p:spPr>
          </p:pic>
        </p:grp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FCDAE7DB-A408-4602-B1C1-68FCE613B0B4}"/>
                </a:ext>
              </a:extLst>
            </p:cNvPr>
            <p:cNvSpPr/>
            <p:nvPr/>
          </p:nvSpPr>
          <p:spPr>
            <a:xfrm>
              <a:off x="1879719" y="3490404"/>
              <a:ext cx="6008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Rémi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B31EC887-0534-4890-BBD0-E75D6F7FCE22}"/>
              </a:ext>
            </a:extLst>
          </p:cNvPr>
          <p:cNvGrpSpPr/>
          <p:nvPr/>
        </p:nvGrpSpPr>
        <p:grpSpPr>
          <a:xfrm>
            <a:off x="1638731" y="1294372"/>
            <a:ext cx="1440000" cy="1440000"/>
            <a:chOff x="1638731" y="1437750"/>
            <a:chExt cx="1440000" cy="1440000"/>
          </a:xfrm>
        </p:grpSpPr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1E4DE186-CDD2-42B1-833C-3683862311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38731" y="1437750"/>
              <a:ext cx="1440000" cy="1440000"/>
              <a:chOff x="2744469" y="4558190"/>
              <a:chExt cx="1620000" cy="1620000"/>
            </a:xfrm>
          </p:grpSpPr>
          <p:sp>
            <p:nvSpPr>
              <p:cNvPr id="101" name="Ellipse 100">
                <a:extLst>
                  <a:ext uri="{FF2B5EF4-FFF2-40B4-BE49-F238E27FC236}">
                    <a16:creationId xmlns:a16="http://schemas.microsoft.com/office/drawing/2014/main" id="{8E714A32-D932-496C-BA9B-5DF793DDC7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44469" y="4558190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D82A560B-F251-4225-89AF-49103958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7524" y="4639664"/>
                <a:ext cx="1080000" cy="1080000"/>
              </a:xfrm>
              <a:prstGeom prst="rect">
                <a:avLst/>
              </a:prstGeom>
            </p:spPr>
          </p:pic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1943A76-C12A-4D25-8FBB-C899FE7AFC76}"/>
                </a:ext>
              </a:extLst>
            </p:cNvPr>
            <p:cNvSpPr/>
            <p:nvPr/>
          </p:nvSpPr>
          <p:spPr>
            <a:xfrm>
              <a:off x="2039236" y="2364811"/>
              <a:ext cx="7650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Bastien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69801790-505B-4F3D-8EF4-264D8854AC93}"/>
              </a:ext>
            </a:extLst>
          </p:cNvPr>
          <p:cNvGrpSpPr/>
          <p:nvPr/>
        </p:nvGrpSpPr>
        <p:grpSpPr>
          <a:xfrm>
            <a:off x="8570862" y="394939"/>
            <a:ext cx="1440000" cy="1440000"/>
            <a:chOff x="7772317" y="-539404"/>
            <a:chExt cx="1440000" cy="1440000"/>
          </a:xfrm>
        </p:grpSpPr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D3BF3310-FE12-4C23-8826-331A9ADEFD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72317" y="-539404"/>
              <a:ext cx="1440000" cy="1440000"/>
              <a:chOff x="1687240" y="2566395"/>
              <a:chExt cx="1620000" cy="1620000"/>
            </a:xfrm>
          </p:grpSpPr>
          <p:sp>
            <p:nvSpPr>
              <p:cNvPr id="103" name="Ellipse 102">
                <a:extLst>
                  <a:ext uri="{FF2B5EF4-FFF2-40B4-BE49-F238E27FC236}">
                    <a16:creationId xmlns:a16="http://schemas.microsoft.com/office/drawing/2014/main" id="{6427D710-C770-485B-B25C-C58ED11FF1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87240" y="2566395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3754DEF4-5EFF-4820-801A-01B9B0455E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70066" y="2600688"/>
                <a:ext cx="1080000" cy="1080000"/>
              </a:xfrm>
              <a:prstGeom prst="rect">
                <a:avLst/>
              </a:prstGeom>
            </p:spPr>
          </p:pic>
        </p:grp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EF300963-3603-4AAC-BFC6-0C9E21EC651E}"/>
                </a:ext>
              </a:extLst>
            </p:cNvPr>
            <p:cNvSpPr/>
            <p:nvPr/>
          </p:nvSpPr>
          <p:spPr>
            <a:xfrm>
              <a:off x="8246709" y="322529"/>
              <a:ext cx="5757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Julie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0497283-08DC-4EBE-9C78-27EE35A9A3D5}"/>
              </a:ext>
            </a:extLst>
          </p:cNvPr>
          <p:cNvSpPr/>
          <p:nvPr/>
        </p:nvSpPr>
        <p:spPr>
          <a:xfrm>
            <a:off x="2731720" y="5933984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</a:rPr>
              <a:t>Liam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NeueLT Pro 45 Lt" panose="020B0403020202020204" pitchFamily="34" charset="0"/>
                <a:ea typeface="+mn-ea"/>
                <a:cs typeface="+mn-cs"/>
              </a:rPr>
              <a:t> 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8EF3790-2A52-4063-BA2B-039312EDE1C4}"/>
              </a:ext>
            </a:extLst>
          </p:cNvPr>
          <p:cNvGrpSpPr/>
          <p:nvPr/>
        </p:nvGrpSpPr>
        <p:grpSpPr>
          <a:xfrm>
            <a:off x="3106346" y="2965017"/>
            <a:ext cx="1440000" cy="1440000"/>
            <a:chOff x="3153875" y="2614599"/>
            <a:chExt cx="1440000" cy="1440000"/>
          </a:xfrm>
        </p:grpSpPr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42547EDD-C0C2-48F6-A249-9E93E1A199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53875" y="2614599"/>
              <a:ext cx="1440000" cy="1440000"/>
              <a:chOff x="9094474" y="1265701"/>
              <a:chExt cx="1620000" cy="1620000"/>
            </a:xfrm>
          </p:grpSpPr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765DA07E-260E-42FA-8FD1-3C0D8EFD27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94474" y="1265701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2" name="Image 61">
                <a:extLst>
                  <a:ext uri="{FF2B5EF4-FFF2-40B4-BE49-F238E27FC236}">
                    <a16:creationId xmlns:a16="http://schemas.microsoft.com/office/drawing/2014/main" id="{CA70DD14-D8B0-42D7-B770-C914210A45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74306" y="1339664"/>
                <a:ext cx="1080000" cy="1080000"/>
              </a:xfrm>
              <a:prstGeom prst="rect">
                <a:avLst/>
              </a:prstGeom>
            </p:spPr>
          </p:pic>
        </p:grp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FD73216F-042F-4227-9B70-D3A9A6D039DF}"/>
                </a:ext>
              </a:extLst>
            </p:cNvPr>
            <p:cNvSpPr/>
            <p:nvPr/>
          </p:nvSpPr>
          <p:spPr>
            <a:xfrm>
              <a:off x="3629037" y="3582274"/>
              <a:ext cx="53848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Yves </a:t>
              </a:r>
              <a:endPara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EC411CEE-ECA5-4671-87C1-5A4D88ACD4F0}"/>
              </a:ext>
            </a:extLst>
          </p:cNvPr>
          <p:cNvGrpSpPr/>
          <p:nvPr/>
        </p:nvGrpSpPr>
        <p:grpSpPr>
          <a:xfrm>
            <a:off x="3943056" y="912673"/>
            <a:ext cx="1440000" cy="1440000"/>
            <a:chOff x="4899724" y="507170"/>
            <a:chExt cx="1440000" cy="1440000"/>
          </a:xfrm>
        </p:grpSpPr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EC172699-9B7F-4CB5-9A16-7E944E9CF0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99724" y="507170"/>
              <a:ext cx="1440000" cy="1440000"/>
              <a:chOff x="7633178" y="4377049"/>
              <a:chExt cx="1620000" cy="1620000"/>
            </a:xfrm>
          </p:grpSpPr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CC9B207C-044F-43E5-9640-3C86C40BC6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33178" y="4377049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B2ECB88F-0233-47D0-AAF8-8EE2A5D5E4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03178" y="4479000"/>
                <a:ext cx="1080000" cy="1080000"/>
              </a:xfrm>
              <a:prstGeom prst="rect">
                <a:avLst/>
              </a:prstGeom>
            </p:spPr>
          </p:pic>
        </p:grp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4EE8B89B-53A1-43E0-A6C4-60C84D83D919}"/>
                </a:ext>
              </a:extLst>
            </p:cNvPr>
            <p:cNvSpPr/>
            <p:nvPr/>
          </p:nvSpPr>
          <p:spPr>
            <a:xfrm>
              <a:off x="5309867" y="1511339"/>
              <a:ext cx="69794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Sylvain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01B2FDE-1624-457B-98D7-E95A7503333A}"/>
              </a:ext>
            </a:extLst>
          </p:cNvPr>
          <p:cNvGrpSpPr/>
          <p:nvPr/>
        </p:nvGrpSpPr>
        <p:grpSpPr>
          <a:xfrm>
            <a:off x="5038352" y="496236"/>
            <a:ext cx="1440000" cy="1440000"/>
            <a:chOff x="6143105" y="572303"/>
            <a:chExt cx="1440000" cy="1440000"/>
          </a:xfrm>
        </p:grpSpPr>
        <p:grpSp>
          <p:nvGrpSpPr>
            <p:cNvPr id="100" name="Groupe 99">
              <a:extLst>
                <a:ext uri="{FF2B5EF4-FFF2-40B4-BE49-F238E27FC236}">
                  <a16:creationId xmlns:a16="http://schemas.microsoft.com/office/drawing/2014/main" id="{64716D3D-9310-419A-95F4-29BAFC9A70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43105" y="572303"/>
              <a:ext cx="1440000" cy="1440000"/>
              <a:chOff x="2830389" y="4884709"/>
              <a:chExt cx="1620000" cy="1620000"/>
            </a:xfrm>
          </p:grpSpPr>
          <p:sp>
            <p:nvSpPr>
              <p:cNvPr id="99" name="Ellipse 98">
                <a:extLst>
                  <a:ext uri="{FF2B5EF4-FFF2-40B4-BE49-F238E27FC236}">
                    <a16:creationId xmlns:a16="http://schemas.microsoft.com/office/drawing/2014/main" id="{934F8A85-3FD5-4EB6-849E-AB5BEFBE9A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30389" y="4884709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838FCFA0-4856-47FB-B50C-BAB9ABEA8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0389" y="5000788"/>
                <a:ext cx="1080000" cy="1080000"/>
              </a:xfrm>
              <a:prstGeom prst="rect">
                <a:avLst/>
              </a:prstGeom>
            </p:spPr>
          </p:pic>
        </p:grp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EDD7AB12-CA6C-402E-909B-CAFA371892CC}"/>
                </a:ext>
              </a:extLst>
            </p:cNvPr>
            <p:cNvSpPr/>
            <p:nvPr/>
          </p:nvSpPr>
          <p:spPr>
            <a:xfrm>
              <a:off x="6510466" y="1588794"/>
              <a:ext cx="7914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Baptiste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3A9BBA6B-F2DC-49B3-8BCE-7AF9A9EFEEFF}"/>
              </a:ext>
            </a:extLst>
          </p:cNvPr>
          <p:cNvGrpSpPr/>
          <p:nvPr/>
        </p:nvGrpSpPr>
        <p:grpSpPr>
          <a:xfrm>
            <a:off x="6189101" y="616968"/>
            <a:ext cx="1440000" cy="1440000"/>
            <a:chOff x="7080711" y="1113742"/>
            <a:chExt cx="1440000" cy="1440000"/>
          </a:xfrm>
        </p:grpSpPr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49EC5315-AB6A-4378-AEB6-D905B56C8EF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0711" y="1113742"/>
              <a:ext cx="1440000" cy="1440000"/>
              <a:chOff x="7726308" y="4498500"/>
              <a:chExt cx="1620000" cy="1620000"/>
            </a:xfrm>
          </p:grpSpPr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B43880E0-3CBC-433A-ADF3-314917B739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26308" y="4498500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7882FB9D-627C-4F1D-A94F-A5DE7096D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96308" y="4620000"/>
                <a:ext cx="1080000" cy="1080000"/>
              </a:xfrm>
              <a:prstGeom prst="rect">
                <a:avLst/>
              </a:prstGeom>
            </p:spPr>
          </p:pic>
        </p:grp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DE97649-0F4F-46CB-9479-B841C8CCF866}"/>
                </a:ext>
              </a:extLst>
            </p:cNvPr>
            <p:cNvSpPr/>
            <p:nvPr/>
          </p:nvSpPr>
          <p:spPr>
            <a:xfrm>
              <a:off x="7457144" y="2127913"/>
              <a:ext cx="73770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Laetitia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0417F3C-6388-495A-980D-0D66ADF1A67B}"/>
              </a:ext>
            </a:extLst>
          </p:cNvPr>
          <p:cNvGrpSpPr/>
          <p:nvPr/>
        </p:nvGrpSpPr>
        <p:grpSpPr>
          <a:xfrm>
            <a:off x="6962188" y="4231425"/>
            <a:ext cx="1440000" cy="1440000"/>
            <a:chOff x="7276717" y="3811482"/>
            <a:chExt cx="1440000" cy="1440000"/>
          </a:xfrm>
        </p:grpSpPr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08FD3D84-3DC5-4A0A-99D6-FA01165C0B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76717" y="3811482"/>
              <a:ext cx="1440000" cy="1440000"/>
              <a:chOff x="2523211" y="2075701"/>
              <a:chExt cx="1620000" cy="1620000"/>
            </a:xfrm>
          </p:grpSpPr>
          <p:sp>
            <p:nvSpPr>
              <p:cNvPr id="85" name="Ellipse 84">
                <a:extLst>
                  <a:ext uri="{FF2B5EF4-FFF2-40B4-BE49-F238E27FC236}">
                    <a16:creationId xmlns:a16="http://schemas.microsoft.com/office/drawing/2014/main" id="{6F572EB3-E076-4C8C-9904-577578870C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23211" y="2075701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6" name="Image 55">
                <a:extLst>
                  <a:ext uri="{FF2B5EF4-FFF2-40B4-BE49-F238E27FC236}">
                    <a16:creationId xmlns:a16="http://schemas.microsoft.com/office/drawing/2014/main" id="{E9217034-F353-46D0-A2D0-AA07FDC78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70138" y="2139116"/>
                <a:ext cx="1080000" cy="1080000"/>
              </a:xfrm>
              <a:prstGeom prst="rect">
                <a:avLst/>
              </a:prstGeom>
            </p:spPr>
          </p:pic>
        </p:grp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1A98B172-2383-42C5-AEF6-FE90E0BEF75D}"/>
                </a:ext>
              </a:extLst>
            </p:cNvPr>
            <p:cNvSpPr/>
            <p:nvPr/>
          </p:nvSpPr>
          <p:spPr>
            <a:xfrm>
              <a:off x="7637430" y="4775056"/>
              <a:ext cx="7841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Thibault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B463144-C169-4098-AE60-A176B8D96304}"/>
              </a:ext>
            </a:extLst>
          </p:cNvPr>
          <p:cNvSpPr/>
          <p:nvPr/>
        </p:nvSpPr>
        <p:spPr>
          <a:xfrm>
            <a:off x="4127529" y="5054603"/>
            <a:ext cx="724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</a:rPr>
              <a:t>Michaël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NeueLT Pro 45 Lt" panose="020B0403020202020204" pitchFamily="34" charset="0"/>
                <a:ea typeface="+mn-ea"/>
                <a:cs typeface="+mn-cs"/>
              </a:rPr>
              <a:t> 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8AAEAB8-5C9E-4D5F-B000-2E9A35215C58}"/>
              </a:ext>
            </a:extLst>
          </p:cNvPr>
          <p:cNvGrpSpPr/>
          <p:nvPr/>
        </p:nvGrpSpPr>
        <p:grpSpPr>
          <a:xfrm>
            <a:off x="5488585" y="4940366"/>
            <a:ext cx="1440000" cy="1440000"/>
            <a:chOff x="5488585" y="4851864"/>
            <a:chExt cx="1440000" cy="1440000"/>
          </a:xfrm>
        </p:grpSpPr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E2FD6B5A-95FE-4811-9312-E0F2B3449C1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8585" y="4851864"/>
              <a:ext cx="1440000" cy="1440000"/>
              <a:chOff x="3903182" y="44927"/>
              <a:chExt cx="1620000" cy="1620000"/>
            </a:xfrm>
          </p:grpSpPr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8990239D-CA18-476C-9A50-BB4104DC6F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03182" y="44927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8DB7219F-B0BD-4F33-9F63-95BD007728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56061" y="112545"/>
                <a:ext cx="1080000" cy="1080000"/>
              </a:xfrm>
              <a:prstGeom prst="rect">
                <a:avLst/>
              </a:prstGeom>
            </p:spPr>
          </p:pic>
        </p:grp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E63746B4-381F-4A17-8627-E74FF4EE7C6E}"/>
                </a:ext>
              </a:extLst>
            </p:cNvPr>
            <p:cNvSpPr/>
            <p:nvPr/>
          </p:nvSpPr>
          <p:spPr>
            <a:xfrm>
              <a:off x="5979558" y="5753387"/>
              <a:ext cx="5196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Eric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21A5C831-85EB-4164-A488-CD8E7A78DA6F}"/>
              </a:ext>
            </a:extLst>
          </p:cNvPr>
          <p:cNvGrpSpPr/>
          <p:nvPr/>
        </p:nvGrpSpPr>
        <p:grpSpPr>
          <a:xfrm>
            <a:off x="10441741" y="4721548"/>
            <a:ext cx="1440000" cy="1440000"/>
            <a:chOff x="10431231" y="4664576"/>
            <a:chExt cx="1440000" cy="1440000"/>
          </a:xfrm>
        </p:grpSpPr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D920B300-CC6E-4830-A0EE-8BAD094589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31231" y="4664576"/>
              <a:ext cx="1440000" cy="1440000"/>
              <a:chOff x="3144359" y="5238000"/>
              <a:chExt cx="1620000" cy="1620000"/>
            </a:xfrm>
          </p:grpSpPr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55BD2867-2454-41B7-A5C3-7E92D7D0C5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4359" y="5238000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38BF4EE1-3F74-4CEE-A840-A132EFDD1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14359" y="5336235"/>
                <a:ext cx="1080000" cy="1080000"/>
              </a:xfrm>
              <a:prstGeom prst="rect">
                <a:avLst/>
              </a:prstGeom>
            </p:spPr>
          </p:pic>
        </p:grp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5DE19BCE-5208-4ACD-AA86-5C9E4DB25793}"/>
                </a:ext>
              </a:extLst>
            </p:cNvPr>
            <p:cNvSpPr/>
            <p:nvPr/>
          </p:nvSpPr>
          <p:spPr>
            <a:xfrm>
              <a:off x="10723430" y="5661867"/>
              <a:ext cx="8640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Alexandre</a:t>
              </a:r>
              <a:endPara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4FD3FC1F-0B0A-40D4-A321-988B4A3F2E52}"/>
              </a:ext>
            </a:extLst>
          </p:cNvPr>
          <p:cNvGrpSpPr/>
          <p:nvPr/>
        </p:nvGrpSpPr>
        <p:grpSpPr>
          <a:xfrm>
            <a:off x="10739267" y="3677364"/>
            <a:ext cx="1440000" cy="1440000"/>
            <a:chOff x="10697227" y="3515290"/>
            <a:chExt cx="1440000" cy="1440000"/>
          </a:xfrm>
        </p:grpSpPr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65F69AD4-9257-4736-AE91-AA5CA83EF89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97227" y="3515290"/>
              <a:ext cx="1440000" cy="1440000"/>
              <a:chOff x="2686094" y="4266454"/>
              <a:chExt cx="1620000" cy="1620000"/>
            </a:xfrm>
          </p:grpSpPr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BC200EC5-DC9D-4FF1-B908-7A13D26317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6094" y="4266454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DE3D0787-689C-4712-90F0-C6BBE5113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8790" y="4369463"/>
                <a:ext cx="1080000" cy="1080000"/>
              </a:xfrm>
              <a:prstGeom prst="rect">
                <a:avLst/>
              </a:prstGeom>
            </p:spPr>
          </p:pic>
        </p:grp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4DD6D6C2-7282-452B-A652-DC8723F267A9}"/>
                </a:ext>
              </a:extLst>
            </p:cNvPr>
            <p:cNvSpPr/>
            <p:nvPr/>
          </p:nvSpPr>
          <p:spPr>
            <a:xfrm>
              <a:off x="11138664" y="4512092"/>
              <a:ext cx="5757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Albin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8197E00-37A4-4B7A-87DD-D901E0859C24}"/>
              </a:ext>
            </a:extLst>
          </p:cNvPr>
          <p:cNvGrpSpPr/>
          <p:nvPr/>
        </p:nvGrpSpPr>
        <p:grpSpPr>
          <a:xfrm>
            <a:off x="3283417" y="1911383"/>
            <a:ext cx="1440000" cy="1451472"/>
            <a:chOff x="3356541" y="1671550"/>
            <a:chExt cx="1440000" cy="1451472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0F7167EB-365F-468C-B6AE-88119DD17B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6541" y="1683022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7F4A98EF-F1D2-47BF-8FCB-AF8FE9FFB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060" y="1671550"/>
              <a:ext cx="960000" cy="960000"/>
            </a:xfrm>
            <a:prstGeom prst="rect">
              <a:avLst/>
            </a:prstGeom>
          </p:spPr>
        </p:pic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7FD689A-4623-4200-8207-8D1E8B0E9876}"/>
                </a:ext>
              </a:extLst>
            </p:cNvPr>
            <p:cNvSpPr/>
            <p:nvPr/>
          </p:nvSpPr>
          <p:spPr>
            <a:xfrm>
              <a:off x="3845698" y="2581796"/>
              <a:ext cx="5790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Mark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2AA82C19-7EDC-4F9C-A0D4-24A02ACC8264}"/>
              </a:ext>
            </a:extLst>
          </p:cNvPr>
          <p:cNvGrpSpPr/>
          <p:nvPr/>
        </p:nvGrpSpPr>
        <p:grpSpPr>
          <a:xfrm>
            <a:off x="5035766" y="1965647"/>
            <a:ext cx="2098376" cy="2611332"/>
            <a:chOff x="5035766" y="2013775"/>
            <a:chExt cx="2098376" cy="261133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D5368E6-5C82-4172-8D5B-F3D071FC9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6108" y="2023167"/>
              <a:ext cx="1008034" cy="1008034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210BEF13-D287-487A-A2A8-858786024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5217" y="2013775"/>
              <a:ext cx="1008034" cy="1008034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5F752C51-5408-4490-8BE8-E35505785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4290" y="3373468"/>
              <a:ext cx="1008034" cy="1008034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4F9202B0-E300-4BB9-9ED6-78C8EDE6B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5766" y="3366870"/>
              <a:ext cx="1008034" cy="1008034"/>
            </a:xfrm>
            <a:prstGeom prst="rect">
              <a:avLst/>
            </a:prstGeom>
          </p:spPr>
        </p:pic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0FDE3EA-CE81-4E0C-AF25-8D7F59163352}"/>
                </a:ext>
              </a:extLst>
            </p:cNvPr>
            <p:cNvSpPr/>
            <p:nvPr/>
          </p:nvSpPr>
          <p:spPr>
            <a:xfrm>
              <a:off x="5249377" y="4341989"/>
              <a:ext cx="7409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William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2C49B51-6BDE-4A59-A39C-ED9C79613955}"/>
                </a:ext>
              </a:extLst>
            </p:cNvPr>
            <p:cNvSpPr/>
            <p:nvPr/>
          </p:nvSpPr>
          <p:spPr>
            <a:xfrm>
              <a:off x="5188103" y="2984577"/>
              <a:ext cx="7553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Martine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17A7F96F-A8D9-4709-980E-41039A2BD10E}"/>
                </a:ext>
              </a:extLst>
            </p:cNvPr>
            <p:cNvSpPr/>
            <p:nvPr/>
          </p:nvSpPr>
          <p:spPr>
            <a:xfrm>
              <a:off x="6282984" y="2994850"/>
              <a:ext cx="7489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Camille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5712E7A7-E26C-4575-896B-96C6F2809327}"/>
                </a:ext>
              </a:extLst>
            </p:cNvPr>
            <p:cNvSpPr/>
            <p:nvPr/>
          </p:nvSpPr>
          <p:spPr>
            <a:xfrm>
              <a:off x="6119406" y="4348108"/>
              <a:ext cx="8964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Sébastien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3103AC6F-02BF-48D9-A73B-DA30614C92E6}"/>
              </a:ext>
            </a:extLst>
          </p:cNvPr>
          <p:cNvSpPr/>
          <p:nvPr/>
        </p:nvSpPr>
        <p:spPr>
          <a:xfrm>
            <a:off x="5490306" y="6222085"/>
            <a:ext cx="1399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M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arketing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endParaRPr kumimoji="0" lang="fr-CH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A07D1CA-2139-4725-99C2-B44558905388}"/>
              </a:ext>
            </a:extLst>
          </p:cNvPr>
          <p:cNvSpPr/>
          <p:nvPr/>
        </p:nvSpPr>
        <p:spPr>
          <a:xfrm>
            <a:off x="3437217" y="5416687"/>
            <a:ext cx="1478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R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endering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endParaRPr kumimoji="0" lang="fr-CH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A979F5D4-151F-4AAA-B4FA-B811E11EACFD}"/>
              </a:ext>
            </a:extLst>
          </p:cNvPr>
          <p:cNvSpPr/>
          <p:nvPr/>
        </p:nvSpPr>
        <p:spPr>
          <a:xfrm>
            <a:off x="284236" y="4441985"/>
            <a:ext cx="1255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Trainee </a:t>
            </a:r>
            <a:endParaRPr kumimoji="0" lang="fr-CH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DC84D8D-7320-4358-9CC6-78BA39253D26}"/>
              </a:ext>
            </a:extLst>
          </p:cNvPr>
          <p:cNvSpPr/>
          <p:nvPr/>
        </p:nvSpPr>
        <p:spPr>
          <a:xfrm>
            <a:off x="4992074" y="246112"/>
            <a:ext cx="2332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Project Managers </a:t>
            </a:r>
            <a:endParaRPr kumimoji="0" lang="fr-CH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70BE2BA-90A3-4D0A-BD95-15CC2C85F57A}"/>
              </a:ext>
            </a:extLst>
          </p:cNvPr>
          <p:cNvSpPr/>
          <p:nvPr/>
        </p:nvSpPr>
        <p:spPr>
          <a:xfrm>
            <a:off x="9090962" y="1790562"/>
            <a:ext cx="1964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UX Design</a:t>
            </a:r>
            <a:endParaRPr kumimoji="0" lang="fr-CH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A3BA61A-F6F0-4738-9330-CD88F22A7F8C}"/>
              </a:ext>
            </a:extLst>
          </p:cNvPr>
          <p:cNvSpPr/>
          <p:nvPr/>
        </p:nvSpPr>
        <p:spPr>
          <a:xfrm>
            <a:off x="4994922" y="3134609"/>
            <a:ext cx="2305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Management Team </a:t>
            </a:r>
            <a:endParaRPr kumimoji="0" lang="fr-CH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4FC72FE6-9A8D-4D54-B50C-4DFCEF8655CC}"/>
              </a:ext>
            </a:extLst>
          </p:cNvPr>
          <p:cNvSpPr/>
          <p:nvPr/>
        </p:nvSpPr>
        <p:spPr>
          <a:xfrm>
            <a:off x="10231555" y="5900789"/>
            <a:ext cx="1573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P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rototyping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endParaRPr kumimoji="0" lang="fr-CH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grpSp>
        <p:nvGrpSpPr>
          <p:cNvPr id="149" name="Groupe 148">
            <a:extLst>
              <a:ext uri="{FF2B5EF4-FFF2-40B4-BE49-F238E27FC236}">
                <a16:creationId xmlns:a16="http://schemas.microsoft.com/office/drawing/2014/main" id="{21650FEE-594C-402D-9E51-92099BDD3308}"/>
              </a:ext>
            </a:extLst>
          </p:cNvPr>
          <p:cNvGrpSpPr/>
          <p:nvPr/>
        </p:nvGrpSpPr>
        <p:grpSpPr>
          <a:xfrm>
            <a:off x="8072978" y="5458996"/>
            <a:ext cx="1440000" cy="1440000"/>
            <a:chOff x="9348854" y="2528081"/>
            <a:chExt cx="1440000" cy="1440000"/>
          </a:xfrm>
        </p:grpSpPr>
        <p:grpSp>
          <p:nvGrpSpPr>
            <p:cNvPr id="150" name="Groupe 149">
              <a:extLst>
                <a:ext uri="{FF2B5EF4-FFF2-40B4-BE49-F238E27FC236}">
                  <a16:creationId xmlns:a16="http://schemas.microsoft.com/office/drawing/2014/main" id="{9E1337EC-FDDE-4D88-BA5D-CB905163ACE2}"/>
                </a:ext>
              </a:extLst>
            </p:cNvPr>
            <p:cNvGrpSpPr/>
            <p:nvPr/>
          </p:nvGrpSpPr>
          <p:grpSpPr>
            <a:xfrm>
              <a:off x="9348854" y="2528081"/>
              <a:ext cx="1440000" cy="1440000"/>
              <a:chOff x="9348854" y="2528081"/>
              <a:chExt cx="1440000" cy="1440000"/>
            </a:xfrm>
          </p:grpSpPr>
          <p:sp>
            <p:nvSpPr>
              <p:cNvPr id="152" name="Ellipse 151">
                <a:extLst>
                  <a:ext uri="{FF2B5EF4-FFF2-40B4-BE49-F238E27FC236}">
                    <a16:creationId xmlns:a16="http://schemas.microsoft.com/office/drawing/2014/main" id="{3D038C6D-2AFC-4931-B806-59BF6F544A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48854" y="2528081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3" name="Groupe 152">
                <a:extLst>
                  <a:ext uri="{FF2B5EF4-FFF2-40B4-BE49-F238E27FC236}">
                    <a16:creationId xmlns:a16="http://schemas.microsoft.com/office/drawing/2014/main" id="{88A726D1-7EA0-453B-B42F-9A240A913E1F}"/>
                  </a:ext>
                </a:extLst>
              </p:cNvPr>
              <p:cNvGrpSpPr/>
              <p:nvPr/>
            </p:nvGrpSpPr>
            <p:grpSpPr>
              <a:xfrm>
                <a:off x="9666994" y="2776355"/>
                <a:ext cx="803720" cy="741387"/>
                <a:chOff x="7776277" y="5049983"/>
                <a:chExt cx="803720" cy="741387"/>
              </a:xfrm>
            </p:grpSpPr>
            <p:pic>
              <p:nvPicPr>
                <p:cNvPr id="154" name="Graphique 153" descr="Profil masculin">
                  <a:extLst>
                    <a:ext uri="{FF2B5EF4-FFF2-40B4-BE49-F238E27FC236}">
                      <a16:creationId xmlns:a16="http://schemas.microsoft.com/office/drawing/2014/main" id="{16A5ED31-2AE6-4D42-9E7B-D1A2E556DF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rcRect l="15173" t="48120" r="15173" b="23550"/>
                <a:stretch/>
              </p:blipFill>
              <p:spPr>
                <a:xfrm>
                  <a:off x="7776277" y="5464477"/>
                  <a:ext cx="803720" cy="326893"/>
                </a:xfrm>
                <a:prstGeom prst="rect">
                  <a:avLst/>
                </a:prstGeom>
              </p:spPr>
            </p:pic>
            <p:pic>
              <p:nvPicPr>
                <p:cNvPr id="155" name="Graphique 154" descr="Profil masculin">
                  <a:extLst>
                    <a:ext uri="{FF2B5EF4-FFF2-40B4-BE49-F238E27FC236}">
                      <a16:creationId xmlns:a16="http://schemas.microsoft.com/office/drawing/2014/main" id="{BA262B7D-5691-4173-8093-9D77A4E612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rcRect l="15173" t="9819" r="15173" b="51001"/>
                <a:stretch/>
              </p:blipFill>
              <p:spPr>
                <a:xfrm>
                  <a:off x="7776277" y="5049983"/>
                  <a:ext cx="803720" cy="452086"/>
                </a:xfrm>
                <a:prstGeom prst="rect">
                  <a:avLst/>
                </a:prstGeom>
              </p:spPr>
            </p:pic>
          </p:grp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B7A528B2-B8F0-4562-9543-7BA2F354158F}"/>
                </a:ext>
              </a:extLst>
            </p:cNvPr>
            <p:cNvSpPr/>
            <p:nvPr/>
          </p:nvSpPr>
          <p:spPr>
            <a:xfrm>
              <a:off x="9727459" y="3461831"/>
              <a:ext cx="71692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Maxime</a:t>
              </a:r>
              <a:endPara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B4A840C-B991-4DE5-8A30-0DC1C6B8E241}"/>
              </a:ext>
            </a:extLst>
          </p:cNvPr>
          <p:cNvGrpSpPr/>
          <p:nvPr/>
        </p:nvGrpSpPr>
        <p:grpSpPr>
          <a:xfrm>
            <a:off x="8809924" y="4651102"/>
            <a:ext cx="1440000" cy="1440000"/>
            <a:chOff x="8933523" y="4765787"/>
            <a:chExt cx="1440000" cy="1440000"/>
          </a:xfrm>
        </p:grpSpPr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1A6D7EE1-D6B1-4E5B-A51E-B04942417A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33523" y="4765787"/>
              <a:ext cx="1440000" cy="1440000"/>
              <a:chOff x="4426023" y="4005119"/>
              <a:chExt cx="1620000" cy="1620000"/>
            </a:xfrm>
          </p:grpSpPr>
          <p:sp>
            <p:nvSpPr>
              <p:cNvPr id="89" name="Ellipse 88">
                <a:extLst>
                  <a:ext uri="{FF2B5EF4-FFF2-40B4-BE49-F238E27FC236}">
                    <a16:creationId xmlns:a16="http://schemas.microsoft.com/office/drawing/2014/main" id="{BD80FC1D-33CA-44AE-9F55-539330AA82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26023" y="4005119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83344984-4A42-4BFB-A428-3405DCC45F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12679" y="4094434"/>
                <a:ext cx="1080000" cy="1080000"/>
              </a:xfrm>
              <a:prstGeom prst="rect">
                <a:avLst/>
              </a:prstGeom>
            </p:spPr>
          </p:pic>
        </p:grp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8D6A869C-6B97-4C4A-9FCF-36E66BA9CD8F}"/>
                </a:ext>
              </a:extLst>
            </p:cNvPr>
            <p:cNvSpPr/>
            <p:nvPr/>
          </p:nvSpPr>
          <p:spPr>
            <a:xfrm>
              <a:off x="9255652" y="5756644"/>
              <a:ext cx="8964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Sébastien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" name="Groupe 156">
            <a:extLst>
              <a:ext uri="{FF2B5EF4-FFF2-40B4-BE49-F238E27FC236}">
                <a16:creationId xmlns:a16="http://schemas.microsoft.com/office/drawing/2014/main" id="{965B4F27-FD45-48E7-AB56-EF5885E4AA48}"/>
              </a:ext>
            </a:extLst>
          </p:cNvPr>
          <p:cNvGrpSpPr/>
          <p:nvPr/>
        </p:nvGrpSpPr>
        <p:grpSpPr>
          <a:xfrm>
            <a:off x="-47375" y="3046266"/>
            <a:ext cx="1440000" cy="1440000"/>
            <a:chOff x="9348854" y="2528081"/>
            <a:chExt cx="1440000" cy="1440000"/>
          </a:xfrm>
        </p:grpSpPr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91E42F60-B61E-410D-8E8B-8D3933EEAA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48854" y="2528081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2" name="Groupe 161">
              <a:extLst>
                <a:ext uri="{FF2B5EF4-FFF2-40B4-BE49-F238E27FC236}">
                  <a16:creationId xmlns:a16="http://schemas.microsoft.com/office/drawing/2014/main" id="{31C18CCF-523C-47C6-A94D-1B31B47BC3B1}"/>
                </a:ext>
              </a:extLst>
            </p:cNvPr>
            <p:cNvGrpSpPr/>
            <p:nvPr/>
          </p:nvGrpSpPr>
          <p:grpSpPr>
            <a:xfrm>
              <a:off x="9666994" y="2776355"/>
              <a:ext cx="803720" cy="741387"/>
              <a:chOff x="7776277" y="5049983"/>
              <a:chExt cx="803720" cy="741387"/>
            </a:xfrm>
          </p:grpSpPr>
          <p:pic>
            <p:nvPicPr>
              <p:cNvPr id="163" name="Graphique 162" descr="Profil masculin">
                <a:extLst>
                  <a:ext uri="{FF2B5EF4-FFF2-40B4-BE49-F238E27FC236}">
                    <a16:creationId xmlns:a16="http://schemas.microsoft.com/office/drawing/2014/main" id="{EE57A7CB-6BD4-4B37-BB5F-F4E1D12E91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 l="15173" t="48120" r="15173" b="23550"/>
              <a:stretch/>
            </p:blipFill>
            <p:spPr>
              <a:xfrm>
                <a:off x="7776277" y="5464477"/>
                <a:ext cx="803720" cy="326893"/>
              </a:xfrm>
              <a:prstGeom prst="rect">
                <a:avLst/>
              </a:prstGeom>
            </p:spPr>
          </p:pic>
          <p:pic>
            <p:nvPicPr>
              <p:cNvPr id="164" name="Graphique 163" descr="Profil masculin">
                <a:extLst>
                  <a:ext uri="{FF2B5EF4-FFF2-40B4-BE49-F238E27FC236}">
                    <a16:creationId xmlns:a16="http://schemas.microsoft.com/office/drawing/2014/main" id="{76291FE8-EE2B-4ABD-9932-F9891F2324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 l="15173" t="9819" r="15173" b="51001"/>
              <a:stretch/>
            </p:blipFill>
            <p:spPr>
              <a:xfrm>
                <a:off x="7776277" y="5049983"/>
                <a:ext cx="803720" cy="452086"/>
              </a:xfrm>
              <a:prstGeom prst="rect">
                <a:avLst/>
              </a:prstGeom>
            </p:spPr>
          </p:pic>
        </p:grp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821F25B-41DC-483D-9645-19E17F07C61E}"/>
              </a:ext>
            </a:extLst>
          </p:cNvPr>
          <p:cNvGrpSpPr/>
          <p:nvPr/>
        </p:nvGrpSpPr>
        <p:grpSpPr>
          <a:xfrm>
            <a:off x="9217264" y="3622653"/>
            <a:ext cx="1440000" cy="1440000"/>
            <a:chOff x="9226789" y="3756506"/>
            <a:chExt cx="1440000" cy="1440000"/>
          </a:xfrm>
        </p:grpSpPr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3DD4E9D6-1098-4CDD-A60E-14064AFD8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26789" y="3756506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CBE2043E-5E56-4CD2-8AA8-2CC774FE3AEE}"/>
                </a:ext>
              </a:extLst>
            </p:cNvPr>
            <p:cNvSpPr/>
            <p:nvPr/>
          </p:nvSpPr>
          <p:spPr>
            <a:xfrm>
              <a:off x="9601424" y="4800028"/>
              <a:ext cx="75854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Quentin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D5E274B-B6F8-4F9D-81B0-9E935F14526F}"/>
              </a:ext>
            </a:extLst>
          </p:cNvPr>
          <p:cNvGrpSpPr/>
          <p:nvPr/>
        </p:nvGrpSpPr>
        <p:grpSpPr>
          <a:xfrm>
            <a:off x="9315040" y="2601525"/>
            <a:ext cx="1440000" cy="1440000"/>
            <a:chOff x="9348854" y="2528081"/>
            <a:chExt cx="1440000" cy="1440000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4495E3DE-4B2E-41C1-88CC-6886C6768BD2}"/>
                </a:ext>
              </a:extLst>
            </p:cNvPr>
            <p:cNvGrpSpPr/>
            <p:nvPr/>
          </p:nvGrpSpPr>
          <p:grpSpPr>
            <a:xfrm>
              <a:off x="9348854" y="2528081"/>
              <a:ext cx="1440000" cy="1440000"/>
              <a:chOff x="9348854" y="2528081"/>
              <a:chExt cx="1440000" cy="1440000"/>
            </a:xfrm>
          </p:grpSpPr>
          <p:sp>
            <p:nvSpPr>
              <p:cNvPr id="160" name="Ellipse 159">
                <a:extLst>
                  <a:ext uri="{FF2B5EF4-FFF2-40B4-BE49-F238E27FC236}">
                    <a16:creationId xmlns:a16="http://schemas.microsoft.com/office/drawing/2014/main" id="{2FD72DD8-E272-461E-883A-EAAD4124DF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348854" y="2528081"/>
                <a:ext cx="1440000" cy="144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280433F4-10CA-4FF1-A08F-D757E80A5F46}"/>
                  </a:ext>
                </a:extLst>
              </p:cNvPr>
              <p:cNvGrpSpPr/>
              <p:nvPr/>
            </p:nvGrpSpPr>
            <p:grpSpPr>
              <a:xfrm>
                <a:off x="9666994" y="2776355"/>
                <a:ext cx="803720" cy="741387"/>
                <a:chOff x="7776277" y="5049983"/>
                <a:chExt cx="803720" cy="741387"/>
              </a:xfrm>
            </p:grpSpPr>
            <p:pic>
              <p:nvPicPr>
                <p:cNvPr id="15" name="Graphique 14" descr="Profil masculin">
                  <a:extLst>
                    <a:ext uri="{FF2B5EF4-FFF2-40B4-BE49-F238E27FC236}">
                      <a16:creationId xmlns:a16="http://schemas.microsoft.com/office/drawing/2014/main" id="{24E23AC4-1E59-47F7-B2C2-63DBA77234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rcRect l="15173" t="48120" r="15173" b="23550"/>
                <a:stretch/>
              </p:blipFill>
              <p:spPr>
                <a:xfrm>
                  <a:off x="7776277" y="5464477"/>
                  <a:ext cx="803720" cy="326893"/>
                </a:xfrm>
                <a:prstGeom prst="rect">
                  <a:avLst/>
                </a:prstGeom>
              </p:spPr>
            </p:pic>
            <p:pic>
              <p:nvPicPr>
                <p:cNvPr id="120" name="Graphique 119" descr="Profil masculin">
                  <a:extLst>
                    <a:ext uri="{FF2B5EF4-FFF2-40B4-BE49-F238E27FC236}">
                      <a16:creationId xmlns:a16="http://schemas.microsoft.com/office/drawing/2014/main" id="{48FA3E9D-53B8-41EB-82A6-ECA999468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rcRect l="15173" t="9819" r="15173" b="51001"/>
                <a:stretch/>
              </p:blipFill>
              <p:spPr>
                <a:xfrm>
                  <a:off x="7776277" y="5049983"/>
                  <a:ext cx="803720" cy="452086"/>
                </a:xfrm>
                <a:prstGeom prst="rect">
                  <a:avLst/>
                </a:prstGeom>
              </p:spPr>
            </p:pic>
          </p:grpSp>
        </p:grp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191CB4A7-E1CF-44C4-B358-A5426A85CFB8}"/>
                </a:ext>
              </a:extLst>
            </p:cNvPr>
            <p:cNvSpPr/>
            <p:nvPr/>
          </p:nvSpPr>
          <p:spPr>
            <a:xfrm>
              <a:off x="9803659" y="3461831"/>
              <a:ext cx="5437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Hugo</a:t>
              </a:r>
              <a:endPara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</a:endParaRPr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B17AF099-BC4E-4FDB-B5C9-12D755AF23DB}"/>
              </a:ext>
            </a:extLst>
          </p:cNvPr>
          <p:cNvSpPr/>
          <p:nvPr/>
        </p:nvSpPr>
        <p:spPr>
          <a:xfrm>
            <a:off x="8067688" y="4549492"/>
            <a:ext cx="1622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E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ngineering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endParaRPr kumimoji="0" lang="fr-CH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5174F41E-A287-4C50-93D8-CA29A53DC1A7}"/>
              </a:ext>
            </a:extLst>
          </p:cNvPr>
          <p:cNvSpPr/>
          <p:nvPr/>
        </p:nvSpPr>
        <p:spPr>
          <a:xfrm>
            <a:off x="2154433" y="2712325"/>
            <a:ext cx="1519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N Pro Regular" panose="020B0504020101020102" pitchFamily="34" charset="0"/>
                <a:cs typeface="DIN Pro Regular" panose="020B0504020101020102" pitchFamily="34" charset="0"/>
              </a:rPr>
              <a:t>Designers  </a:t>
            </a:r>
            <a:endParaRPr kumimoji="0" lang="fr-CH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pic>
        <p:nvPicPr>
          <p:cNvPr id="141" name="Graphique 140" descr="Profil masculin">
            <a:extLst>
              <a:ext uri="{FF2B5EF4-FFF2-40B4-BE49-F238E27FC236}">
                <a16:creationId xmlns:a16="http://schemas.microsoft.com/office/drawing/2014/main" id="{F9218D17-7E01-427F-B3F8-4C18833E300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15173" t="48120" r="15173" b="23550"/>
          <a:stretch/>
        </p:blipFill>
        <p:spPr>
          <a:xfrm>
            <a:off x="2607398" y="5728957"/>
            <a:ext cx="803720" cy="326893"/>
          </a:xfrm>
          <a:prstGeom prst="rect">
            <a:avLst/>
          </a:prstGeom>
        </p:spPr>
      </p:pic>
      <p:pic>
        <p:nvPicPr>
          <p:cNvPr id="148" name="Graphique 147" descr="Profil masculin">
            <a:extLst>
              <a:ext uri="{FF2B5EF4-FFF2-40B4-BE49-F238E27FC236}">
                <a16:creationId xmlns:a16="http://schemas.microsoft.com/office/drawing/2014/main" id="{5CFDDE70-50E1-42D0-B9A7-43E2925A67E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15173" t="9819" r="15173" b="51001"/>
          <a:stretch/>
        </p:blipFill>
        <p:spPr>
          <a:xfrm>
            <a:off x="2607398" y="5314463"/>
            <a:ext cx="803720" cy="452086"/>
          </a:xfrm>
          <a:prstGeom prst="rect">
            <a:avLst/>
          </a:prstGeom>
        </p:spPr>
      </p:pic>
      <p:pic>
        <p:nvPicPr>
          <p:cNvPr id="156" name="Graphique 155" descr="Profil masculin">
            <a:extLst>
              <a:ext uri="{FF2B5EF4-FFF2-40B4-BE49-F238E27FC236}">
                <a16:creationId xmlns:a16="http://schemas.microsoft.com/office/drawing/2014/main" id="{3EF438C6-6612-47CD-AE74-DD91C5B47CE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15173" t="48120" r="15173" b="23550"/>
          <a:stretch/>
        </p:blipFill>
        <p:spPr>
          <a:xfrm>
            <a:off x="9544470" y="4337093"/>
            <a:ext cx="803720" cy="326893"/>
          </a:xfrm>
          <a:prstGeom prst="rect">
            <a:avLst/>
          </a:prstGeom>
        </p:spPr>
      </p:pic>
      <p:pic>
        <p:nvPicPr>
          <p:cNvPr id="158" name="Graphique 157" descr="Profil masculin">
            <a:extLst>
              <a:ext uri="{FF2B5EF4-FFF2-40B4-BE49-F238E27FC236}">
                <a16:creationId xmlns:a16="http://schemas.microsoft.com/office/drawing/2014/main" id="{6250B05E-8A6B-45CD-BE57-77291FE0386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15173" t="9819" r="15173" b="51001"/>
          <a:stretch/>
        </p:blipFill>
        <p:spPr>
          <a:xfrm>
            <a:off x="9544470" y="3922599"/>
            <a:ext cx="803720" cy="452086"/>
          </a:xfrm>
          <a:prstGeom prst="rect">
            <a:avLst/>
          </a:prstGeom>
        </p:spPr>
      </p:pic>
      <p:sp>
        <p:nvSpPr>
          <p:cNvPr id="180" name="Rectangle 179">
            <a:extLst>
              <a:ext uri="{FF2B5EF4-FFF2-40B4-BE49-F238E27FC236}">
                <a16:creationId xmlns:a16="http://schemas.microsoft.com/office/drawing/2014/main" id="{81822247-5E34-4482-91FD-391127A6E371}"/>
              </a:ext>
            </a:extLst>
          </p:cNvPr>
          <p:cNvSpPr/>
          <p:nvPr/>
        </p:nvSpPr>
        <p:spPr>
          <a:xfrm>
            <a:off x="346038" y="3918462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</a:rPr>
              <a:t>Louis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NeueLT Pro 45 Lt" panose="020B0403020202020204" pitchFamily="34" charset="0"/>
                <a:ea typeface="+mn-ea"/>
                <a:cs typeface="+mn-cs"/>
              </a:rPr>
              <a:t> </a:t>
            </a:r>
            <a:endParaRPr kumimoji="0" lang="fr-C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D85C740-2513-462A-BEE3-10C6E396B1C5}"/>
              </a:ext>
            </a:extLst>
          </p:cNvPr>
          <p:cNvGrpSpPr/>
          <p:nvPr/>
        </p:nvGrpSpPr>
        <p:grpSpPr>
          <a:xfrm>
            <a:off x="7556357" y="2422707"/>
            <a:ext cx="1440000" cy="1440000"/>
            <a:chOff x="7633516" y="3043564"/>
            <a:chExt cx="1440000" cy="1440000"/>
          </a:xfrm>
        </p:grpSpPr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E033F45C-98B4-48ED-805B-0C88B30750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33516" y="3043564"/>
              <a:ext cx="1440000" cy="144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2340CA31-6A9F-4C6D-9DAF-348076B9365B}"/>
                </a:ext>
              </a:extLst>
            </p:cNvPr>
            <p:cNvSpPr/>
            <p:nvPr/>
          </p:nvSpPr>
          <p:spPr>
            <a:xfrm>
              <a:off x="8055925" y="3987667"/>
              <a:ext cx="5998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Julien</a:t>
              </a:r>
              <a:endParaRPr kumimoji="0" lang="fr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Regular" panose="020B0504020101020102" pitchFamily="34" charset="0"/>
                <a:ea typeface="+mn-ea"/>
                <a:cs typeface="DIN Pro Regular" panose="020B0504020101020102" pitchFamily="34" charset="0"/>
              </a:endParaRPr>
            </a:p>
          </p:txBody>
        </p:sp>
        <p:pic>
          <p:nvPicPr>
            <p:cNvPr id="5" name="Image 4" descr="Une image contenant personne, homme, sombre, posant&#10;&#10;Description générée automatiquement">
              <a:extLst>
                <a:ext uri="{FF2B5EF4-FFF2-40B4-BE49-F238E27FC236}">
                  <a16:creationId xmlns:a16="http://schemas.microsoft.com/office/drawing/2014/main" id="{C2A276AA-C0FD-42B8-8A2F-17AB1BB67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257" y="3104139"/>
              <a:ext cx="948258" cy="948256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5AA416EE-18F0-4D9D-A091-C7185C2ED74C}"/>
              </a:ext>
            </a:extLst>
          </p:cNvPr>
          <p:cNvGrpSpPr/>
          <p:nvPr/>
        </p:nvGrpSpPr>
        <p:grpSpPr>
          <a:xfrm>
            <a:off x="7077594" y="1332194"/>
            <a:ext cx="1440000" cy="1440000"/>
            <a:chOff x="8220818" y="1854499"/>
            <a:chExt cx="1440000" cy="1440000"/>
          </a:xfrm>
        </p:grpSpPr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602E6245-E967-4190-A25A-E642E1B2C5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20818" y="1854499"/>
              <a:ext cx="1440000" cy="1440000"/>
              <a:chOff x="8921996" y="2319000"/>
              <a:chExt cx="1620000" cy="1620000"/>
            </a:xfrm>
          </p:grpSpPr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0665656F-D76C-4C18-9D89-C9CB07925C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21996" y="2319000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C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B15DB26B-DBB3-4D6B-A170-480D43732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91996" y="2349000"/>
                <a:ext cx="1080000" cy="1080000"/>
              </a:xfrm>
              <a:prstGeom prst="rect">
                <a:avLst/>
              </a:prstGeom>
            </p:spPr>
          </p:pic>
        </p:grp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2529E636-7826-4A0D-A132-FE2883AA45F6}"/>
                </a:ext>
              </a:extLst>
            </p:cNvPr>
            <p:cNvSpPr/>
            <p:nvPr/>
          </p:nvSpPr>
          <p:spPr>
            <a:xfrm>
              <a:off x="8646605" y="2782500"/>
              <a:ext cx="64973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DIN Pro Regular" panose="020B0504020101020102" pitchFamily="34" charset="0"/>
                  <a:ea typeface="+mn-ea"/>
                  <a:cs typeface="DIN Pro Regular" panose="020B0504020101020102" pitchFamily="34" charset="0"/>
                </a:rPr>
                <a:t>Pierre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HelveticaNeueLT Pro 45 Lt" panose="020B0403020202020204" pitchFamily="34" charset="0"/>
                  <a:ea typeface="+mn-ea"/>
                  <a:cs typeface="+mn-cs"/>
                </a:rPr>
                <a:t> </a:t>
              </a:r>
              <a:endParaRPr kumimoji="0" lang="fr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6030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14305CDE-16A6-40AB-B276-BB54901E8579}"/>
              </a:ext>
            </a:extLst>
          </p:cNvPr>
          <p:cNvSpPr/>
          <p:nvPr/>
        </p:nvSpPr>
        <p:spPr>
          <a:xfrm>
            <a:off x="88490" y="75054"/>
            <a:ext cx="11972555" cy="6629235"/>
          </a:xfrm>
          <a:prstGeom prst="rect">
            <a:avLst/>
          </a:prstGeom>
          <a:solidFill>
            <a:srgbClr val="DADADA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062008D9-9624-4473-9273-B80D9F318F1E}"/>
              </a:ext>
            </a:extLst>
          </p:cNvPr>
          <p:cNvGrpSpPr/>
          <p:nvPr/>
        </p:nvGrpSpPr>
        <p:grpSpPr>
          <a:xfrm>
            <a:off x="6074788" y="3405292"/>
            <a:ext cx="3351543" cy="3182177"/>
            <a:chOff x="6074788" y="3330456"/>
            <a:chExt cx="3630169" cy="3433071"/>
          </a:xfr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E4FA0273-FF8D-49AE-9E69-41E87B896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7" t="7055" b="46854"/>
            <a:stretch/>
          </p:blipFill>
          <p:spPr>
            <a:xfrm>
              <a:off x="6074788" y="3330456"/>
              <a:ext cx="3630169" cy="2559150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22004D06-88E3-49AA-82A9-029976736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4" r="5180"/>
            <a:stretch/>
          </p:blipFill>
          <p:spPr>
            <a:xfrm>
              <a:off x="6832492" y="5899094"/>
              <a:ext cx="1273860" cy="864433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4F571079-86D5-4593-818C-69A341419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2" r="18432"/>
            <a:stretch/>
          </p:blipFill>
          <p:spPr>
            <a:xfrm>
              <a:off x="6082830" y="5892946"/>
              <a:ext cx="980700" cy="870581"/>
            </a:xfrm>
            <a:prstGeom prst="rect">
              <a:avLst/>
            </a:prstGeom>
          </p:spPr>
        </p:pic>
        <p:pic>
          <p:nvPicPr>
            <p:cNvPr id="83" name="Image 82">
              <a:extLst>
                <a:ext uri="{FF2B5EF4-FFF2-40B4-BE49-F238E27FC236}">
                  <a16:creationId xmlns:a16="http://schemas.microsoft.com/office/drawing/2014/main" id="{A3226C32-98A6-4A89-B613-9A9E05952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" t="9486" r="3827" b="10707"/>
            <a:stretch/>
          </p:blipFill>
          <p:spPr>
            <a:xfrm>
              <a:off x="8096551" y="5880161"/>
              <a:ext cx="1608406" cy="883366"/>
            </a:xfrm>
            <a:prstGeom prst="rect">
              <a:avLst/>
            </a:prstGeom>
          </p:spPr>
        </p:pic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88D8EEBB-9B0A-4B5F-A180-97330FC055DA}"/>
              </a:ext>
            </a:extLst>
          </p:cNvPr>
          <p:cNvGrpSpPr/>
          <p:nvPr/>
        </p:nvGrpSpPr>
        <p:grpSpPr>
          <a:xfrm>
            <a:off x="2315247" y="3405292"/>
            <a:ext cx="3546365" cy="3199574"/>
            <a:chOff x="2315247" y="3316804"/>
            <a:chExt cx="3841187" cy="3465566"/>
          </a:xfr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6" name="Image 55" descr="Une image contenant texte, personne, homme, ordinateur&#10;&#10;Description générée automatiquement">
              <a:extLst>
                <a:ext uri="{FF2B5EF4-FFF2-40B4-BE49-F238E27FC236}">
                  <a16:creationId xmlns:a16="http://schemas.microsoft.com/office/drawing/2014/main" id="{0845C0C5-CC9A-4F35-8338-8D021C58E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33" r="4223" b="-33"/>
            <a:stretch/>
          </p:blipFill>
          <p:spPr>
            <a:xfrm>
              <a:off x="2315247" y="3316804"/>
              <a:ext cx="3599855" cy="2569610"/>
            </a:xfrm>
            <a:prstGeom prst="rect">
              <a:avLst/>
            </a:prstGeom>
          </p:spPr>
        </p:pic>
        <p:pic>
          <p:nvPicPr>
            <p:cNvPr id="64" name="Image 63" descr="nestea_splash.jpg">
              <a:extLst>
                <a:ext uri="{FF2B5EF4-FFF2-40B4-BE49-F238E27FC236}">
                  <a16:creationId xmlns:a16="http://schemas.microsoft.com/office/drawing/2014/main" id="{7C44A576-A025-4005-9974-F3AB29B4D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480"/>
            <a:stretch/>
          </p:blipFill>
          <p:spPr>
            <a:xfrm>
              <a:off x="2315247" y="5885569"/>
              <a:ext cx="675836" cy="891393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30749D6B-AB08-4AEE-A6AD-C656D290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316569" y="5531407"/>
              <a:ext cx="896800" cy="159431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33454B53-588B-42C7-89F3-4C7C2C9BE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" t="-14893" r="-603" b="14893"/>
            <a:stretch/>
          </p:blipFill>
          <p:spPr>
            <a:xfrm rot="5400000">
              <a:off x="4910879" y="5536814"/>
              <a:ext cx="896800" cy="1594311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3BAB7671-536E-460B-9A7C-C87344B50F5D}"/>
              </a:ext>
            </a:extLst>
          </p:cNvPr>
          <p:cNvGrpSpPr/>
          <p:nvPr/>
        </p:nvGrpSpPr>
        <p:grpSpPr>
          <a:xfrm>
            <a:off x="553217" y="93945"/>
            <a:ext cx="3478045" cy="3139969"/>
            <a:chOff x="64814" y="157564"/>
            <a:chExt cx="3915296" cy="3885206"/>
          </a:xfr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C58FAC12-B591-45D0-81FD-F9C8CC2A4145}"/>
                </a:ext>
              </a:extLst>
            </p:cNvPr>
            <p:cNvGrpSpPr/>
            <p:nvPr/>
          </p:nvGrpSpPr>
          <p:grpSpPr>
            <a:xfrm>
              <a:off x="64814" y="2973511"/>
              <a:ext cx="3915296" cy="1069259"/>
              <a:chOff x="161189" y="3523799"/>
              <a:chExt cx="6176928" cy="2281201"/>
            </a:xfrm>
          </p:grpSpPr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92A0D556-2FF2-46FC-8692-5C71AF3675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24" r="2972" b="4405"/>
              <a:stretch/>
            </p:blipFill>
            <p:spPr>
              <a:xfrm>
                <a:off x="161189" y="3523799"/>
                <a:ext cx="2913093" cy="2271349"/>
              </a:xfrm>
              <a:prstGeom prst="rect">
                <a:avLst/>
              </a:prstGeom>
            </p:spPr>
          </p:pic>
          <p:pic>
            <p:nvPicPr>
              <p:cNvPr id="41" name="Image 40">
                <a:extLst>
                  <a:ext uri="{FF2B5EF4-FFF2-40B4-BE49-F238E27FC236}">
                    <a16:creationId xmlns:a16="http://schemas.microsoft.com/office/drawing/2014/main" id="{4D7BF09D-0A9C-4C05-9307-2629BCC1BC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311"/>
              <a:stretch/>
            </p:blipFill>
            <p:spPr>
              <a:xfrm>
                <a:off x="4631943" y="3523799"/>
                <a:ext cx="1706174" cy="2281201"/>
              </a:xfrm>
              <a:prstGeom prst="rect">
                <a:avLst/>
              </a:prstGeom>
            </p:spPr>
          </p:pic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8CBD540F-D728-4C74-AABE-A7FDE0CC0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8449" y="3523799"/>
                <a:ext cx="1581427" cy="2281201"/>
              </a:xfrm>
              <a:prstGeom prst="rect">
                <a:avLst/>
              </a:prstGeom>
            </p:spPr>
          </p:pic>
        </p:grp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FF6A2B2-3966-4E4F-A29C-E9EDC8BEC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" t="1123" r="9971" b="1586"/>
            <a:stretch/>
          </p:blipFill>
          <p:spPr>
            <a:xfrm>
              <a:off x="64814" y="157564"/>
              <a:ext cx="3915296" cy="2815949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CC909C7-1169-4D46-9FE5-07691646EE23}"/>
              </a:ext>
            </a:extLst>
          </p:cNvPr>
          <p:cNvGrpSpPr/>
          <p:nvPr/>
        </p:nvGrpSpPr>
        <p:grpSpPr>
          <a:xfrm>
            <a:off x="4304392" y="80262"/>
            <a:ext cx="3494456" cy="3139969"/>
            <a:chOff x="3754400" y="89035"/>
            <a:chExt cx="3605780" cy="3569966"/>
          </a:xfr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Image 11" descr="Une image contenant personne, intérieur, mur, homme&#10;&#10;Description générée automatiquement">
              <a:extLst>
                <a:ext uri="{FF2B5EF4-FFF2-40B4-BE49-F238E27FC236}">
                  <a16:creationId xmlns:a16="http://schemas.microsoft.com/office/drawing/2014/main" id="{105220F9-D766-4968-BE5F-A496EDA6D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" t="440" r="4455" b="-440"/>
            <a:stretch/>
          </p:blipFill>
          <p:spPr>
            <a:xfrm>
              <a:off x="3754400" y="89035"/>
              <a:ext cx="3605780" cy="2606289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7A82903-CA0D-4CEE-967A-F60AD56C6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" r="-162"/>
            <a:stretch/>
          </p:blipFill>
          <p:spPr>
            <a:xfrm>
              <a:off x="3773778" y="2683852"/>
              <a:ext cx="1511868" cy="97478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A5F6E69-2FA3-473D-9E41-D4340D9914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80"/>
            <a:stretch/>
          </p:blipFill>
          <p:spPr>
            <a:xfrm>
              <a:off x="6154437" y="2680721"/>
              <a:ext cx="1205742" cy="974780"/>
            </a:xfrm>
            <a:prstGeom prst="rect">
              <a:avLst/>
            </a:prstGeom>
          </p:spPr>
        </p:pic>
        <p:pic>
          <p:nvPicPr>
            <p:cNvPr id="30" name="Image 29" descr="Ecolab0.tif">
              <a:extLst>
                <a:ext uri="{FF2B5EF4-FFF2-40B4-BE49-F238E27FC236}">
                  <a16:creationId xmlns:a16="http://schemas.microsoft.com/office/drawing/2014/main" id="{E86CE448-EE37-49D7-81C7-6762F66C0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5647" y="2712028"/>
              <a:ext cx="897920" cy="946973"/>
            </a:xfrm>
            <a:prstGeom prst="rect">
              <a:avLst/>
            </a:prstGeom>
          </p:spPr>
        </p:pic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022D4C18-3743-4915-AB28-2138898F7E7C}"/>
              </a:ext>
            </a:extLst>
          </p:cNvPr>
          <p:cNvGrpSpPr/>
          <p:nvPr/>
        </p:nvGrpSpPr>
        <p:grpSpPr>
          <a:xfrm>
            <a:off x="4216150" y="840410"/>
            <a:ext cx="4033327" cy="1572136"/>
            <a:chOff x="3703398" y="1168012"/>
            <a:chExt cx="4033327" cy="1572136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E688B8A-E4D4-4454-B4E6-056973436E16}"/>
                </a:ext>
              </a:extLst>
            </p:cNvPr>
            <p:cNvSpPr txBox="1"/>
            <p:nvPr/>
          </p:nvSpPr>
          <p:spPr>
            <a:xfrm>
              <a:off x="3703398" y="1168012"/>
              <a:ext cx="403332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000" dirty="0">
                  <a:solidFill>
                    <a:schemeClr val="bg1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Engineering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B2CEFF7-9EDF-4BC8-B50C-019FF0A29361}"/>
                </a:ext>
              </a:extLst>
            </p:cNvPr>
            <p:cNvSpPr txBox="1"/>
            <p:nvPr/>
          </p:nvSpPr>
          <p:spPr>
            <a:xfrm>
              <a:off x="3763420" y="1846651"/>
              <a:ext cx="17236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chemeClr val="bg1">
                      <a:lumMod val="95000"/>
                    </a:schemeClr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Research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6BD7F3F-8ADC-4C1E-A598-7B88E6B966CA}"/>
                </a:ext>
              </a:extLst>
            </p:cNvPr>
            <p:cNvSpPr/>
            <p:nvPr/>
          </p:nvSpPr>
          <p:spPr>
            <a:xfrm>
              <a:off x="3758591" y="2094708"/>
              <a:ext cx="22913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dirty="0" err="1">
                  <a:solidFill>
                    <a:schemeClr val="bg1">
                      <a:lumMod val="95000"/>
                    </a:schemeClr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Mechanical</a:t>
              </a:r>
              <a:r>
                <a:rPr lang="fr-FR" sz="2000" dirty="0">
                  <a:solidFill>
                    <a:schemeClr val="bg1">
                      <a:lumMod val="95000"/>
                    </a:schemeClr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 design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A4EC45F-436D-4BBE-8AF4-865F4DE5FC91}"/>
                </a:ext>
              </a:extLst>
            </p:cNvPr>
            <p:cNvSpPr txBox="1"/>
            <p:nvPr/>
          </p:nvSpPr>
          <p:spPr>
            <a:xfrm>
              <a:off x="3754399" y="2340038"/>
              <a:ext cx="1943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chemeClr val="bg1">
                      <a:lumMod val="95000"/>
                    </a:schemeClr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Development</a:t>
              </a: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6E2FA702-8257-4FC7-8D38-7C8F7C1E205C}"/>
              </a:ext>
            </a:extLst>
          </p:cNvPr>
          <p:cNvGrpSpPr/>
          <p:nvPr/>
        </p:nvGrpSpPr>
        <p:grpSpPr>
          <a:xfrm>
            <a:off x="570166" y="818495"/>
            <a:ext cx="4033327" cy="1572227"/>
            <a:chOff x="35294" y="1165255"/>
            <a:chExt cx="4033327" cy="1572227"/>
          </a:xfrm>
        </p:grpSpPr>
        <p:sp>
          <p:nvSpPr>
            <p:cNvPr id="21" name="ZoneTexte 20"/>
            <p:cNvSpPr txBox="1"/>
            <p:nvPr/>
          </p:nvSpPr>
          <p:spPr>
            <a:xfrm>
              <a:off x="53805" y="1875787"/>
              <a:ext cx="14199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chemeClr val="bg1">
                      <a:lumMod val="95000"/>
                    </a:schemeClr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Concept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3AAB3E5-57D4-4332-A6FA-2FC4F7530681}"/>
                </a:ext>
              </a:extLst>
            </p:cNvPr>
            <p:cNvSpPr txBox="1"/>
            <p:nvPr/>
          </p:nvSpPr>
          <p:spPr>
            <a:xfrm>
              <a:off x="35294" y="1165255"/>
              <a:ext cx="403332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000" dirty="0">
                  <a:solidFill>
                    <a:schemeClr val="bg1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Design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769788A5-5F08-42CE-9435-9F2B011C16C6}"/>
                </a:ext>
              </a:extLst>
            </p:cNvPr>
            <p:cNvSpPr txBox="1"/>
            <p:nvPr/>
          </p:nvSpPr>
          <p:spPr>
            <a:xfrm>
              <a:off x="57202" y="2108770"/>
              <a:ext cx="21143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Brainstorming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B880ED37-5D8D-424C-8FEB-95A0A04B25E1}"/>
                </a:ext>
              </a:extLst>
            </p:cNvPr>
            <p:cNvSpPr txBox="1"/>
            <p:nvPr/>
          </p:nvSpPr>
          <p:spPr>
            <a:xfrm>
              <a:off x="57198" y="2337372"/>
              <a:ext cx="21143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Design </a:t>
              </a:r>
              <a:r>
                <a:rPr lang="fr-FR" sz="2000" dirty="0" err="1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thinking</a:t>
              </a:r>
              <a:endParaRPr lang="fr-FR" sz="20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D5F19DE9-4ACA-4F43-B73F-C72714AAF828}"/>
              </a:ext>
            </a:extLst>
          </p:cNvPr>
          <p:cNvGrpSpPr/>
          <p:nvPr/>
        </p:nvGrpSpPr>
        <p:grpSpPr>
          <a:xfrm>
            <a:off x="8069858" y="84113"/>
            <a:ext cx="3478351" cy="3139969"/>
            <a:chOff x="8030303" y="101600"/>
            <a:chExt cx="3589162" cy="3240000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EA4D5F9-26E7-409A-8416-7931F043F427}"/>
                </a:ext>
              </a:extLst>
            </p:cNvPr>
            <p:cNvSpPr/>
            <p:nvPr/>
          </p:nvSpPr>
          <p:spPr>
            <a:xfrm>
              <a:off x="10714141" y="2338395"/>
              <a:ext cx="905324" cy="1003205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CA852442-9568-4367-B493-BF3ACBFB5B60}"/>
                </a:ext>
              </a:extLst>
            </p:cNvPr>
            <p:cNvGrpSpPr/>
            <p:nvPr/>
          </p:nvGrpSpPr>
          <p:grpSpPr>
            <a:xfrm>
              <a:off x="8030303" y="101600"/>
              <a:ext cx="3588848" cy="3240000"/>
              <a:chOff x="7460919" y="89035"/>
              <a:chExt cx="3588848" cy="3580459"/>
            </a:xfrm>
          </p:grpSpPr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241B589B-1F3C-4AD3-BC2B-9435C431DB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8" r="4466"/>
              <a:stretch/>
            </p:blipFill>
            <p:spPr>
              <a:xfrm>
                <a:off x="7460920" y="89035"/>
                <a:ext cx="3588847" cy="2591686"/>
              </a:xfrm>
              <a:prstGeom prst="rect">
                <a:avLst/>
              </a:prstGeom>
            </p:spPr>
          </p:pic>
          <p:pic>
            <p:nvPicPr>
              <p:cNvPr id="46" name="Image 45">
                <a:extLst>
                  <a:ext uri="{FF2B5EF4-FFF2-40B4-BE49-F238E27FC236}">
                    <a16:creationId xmlns:a16="http://schemas.microsoft.com/office/drawing/2014/main" id="{4B7214F5-BBF9-46A0-8B5B-89444D3EC7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82" r="1147"/>
              <a:stretch/>
            </p:blipFill>
            <p:spPr>
              <a:xfrm>
                <a:off x="9032136" y="2678950"/>
                <a:ext cx="1265767" cy="990544"/>
              </a:xfrm>
              <a:prstGeom prst="rect">
                <a:avLst/>
              </a:prstGeom>
            </p:spPr>
          </p:pic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EF41857C-472C-4FDB-9F85-FDF9C52710E0}"/>
                  </a:ext>
                </a:extLst>
              </p:cNvPr>
              <p:cNvGrpSpPr/>
              <p:nvPr/>
            </p:nvGrpSpPr>
            <p:grpSpPr>
              <a:xfrm>
                <a:off x="7460919" y="2678950"/>
                <a:ext cx="940668" cy="976551"/>
                <a:chOff x="8700507" y="3812755"/>
                <a:chExt cx="2919979" cy="3045245"/>
              </a:xfrm>
            </p:grpSpPr>
            <p:pic>
              <p:nvPicPr>
                <p:cNvPr id="48" name="Image 47">
                  <a:extLst>
                    <a:ext uri="{FF2B5EF4-FFF2-40B4-BE49-F238E27FC236}">
                      <a16:creationId xmlns:a16="http://schemas.microsoft.com/office/drawing/2014/main" id="{40602A9C-7F7F-49AC-8BC5-5CF048B828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48" r="5729"/>
                <a:stretch/>
              </p:blipFill>
              <p:spPr>
                <a:xfrm>
                  <a:off x="8700507" y="5727000"/>
                  <a:ext cx="2919979" cy="1131000"/>
                </a:xfrm>
                <a:prstGeom prst="rect">
                  <a:avLst/>
                </a:prstGeom>
              </p:spPr>
            </p:pic>
            <p:pic>
              <p:nvPicPr>
                <p:cNvPr id="49" name="Image 48" descr="screen_02_03.pdf">
                  <a:extLst>
                    <a:ext uri="{FF2B5EF4-FFF2-40B4-BE49-F238E27FC236}">
                      <a16:creationId xmlns:a16="http://schemas.microsoft.com/office/drawing/2014/main" id="{AE608AA1-D3B7-447C-9D70-168DA45802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477"/>
                <a:stretch/>
              </p:blipFill>
              <p:spPr>
                <a:xfrm>
                  <a:off x="8700507" y="3812755"/>
                  <a:ext cx="2919979" cy="1914245"/>
                </a:xfrm>
                <a:prstGeom prst="rect">
                  <a:avLst/>
                </a:prstGeom>
              </p:spPr>
            </p:pic>
          </p:grpSp>
          <p:pic>
            <p:nvPicPr>
              <p:cNvPr id="50" name="Image 49">
                <a:extLst>
                  <a:ext uri="{FF2B5EF4-FFF2-40B4-BE49-F238E27FC236}">
                    <a16:creationId xmlns:a16="http://schemas.microsoft.com/office/drawing/2014/main" id="{7FE49BF8-D3DE-4EA8-814E-6C3915E4FD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70" t="7755" r="297" b="6731"/>
              <a:stretch/>
            </p:blipFill>
            <p:spPr>
              <a:xfrm>
                <a:off x="8401588" y="2678950"/>
                <a:ext cx="674865" cy="990544"/>
              </a:xfrm>
              <a:prstGeom prst="rect">
                <a:avLst/>
              </a:prstGeom>
            </p:spPr>
          </p:pic>
          <p:pic>
            <p:nvPicPr>
              <p:cNvPr id="51" name="Picture 5" descr="gestuelle_111">
                <a:extLst>
                  <a:ext uri="{FF2B5EF4-FFF2-40B4-BE49-F238E27FC236}">
                    <a16:creationId xmlns:a16="http://schemas.microsoft.com/office/drawing/2014/main" id="{06012FAA-ED93-4B92-B1B7-0263DA0F37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3" cstate="print">
                <a:clrChange>
                  <a:clrFrom>
                    <a:srgbClr val="F0F0F2"/>
                  </a:clrFrom>
                  <a:clrTo>
                    <a:srgbClr val="F0F0F2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680" r="25586" b="-98"/>
              <a:stretch/>
            </p:blipFill>
            <p:spPr bwMode="auto">
              <a:xfrm>
                <a:off x="10291873" y="2678949"/>
                <a:ext cx="751864" cy="953691"/>
              </a:xfrm>
              <a:prstGeom prst="rect">
                <a:avLst/>
              </a:prstGeom>
              <a:noFill/>
              <a:effectLst>
                <a:softEdge rad="0"/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CD40FD39-FEF7-4574-9A98-20E675859A15}"/>
              </a:ext>
            </a:extLst>
          </p:cNvPr>
          <p:cNvSpPr txBox="1"/>
          <p:nvPr/>
        </p:nvSpPr>
        <p:spPr>
          <a:xfrm>
            <a:off x="8090388" y="2397855"/>
            <a:ext cx="133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Ergonomy</a:t>
            </a:r>
            <a:endParaRPr lang="fr-FR" sz="2000" dirty="0">
              <a:solidFill>
                <a:schemeClr val="bg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63314833-57BB-4D97-B594-483F0901D72B}"/>
              </a:ext>
            </a:extLst>
          </p:cNvPr>
          <p:cNvGrpSpPr/>
          <p:nvPr/>
        </p:nvGrpSpPr>
        <p:grpSpPr>
          <a:xfrm>
            <a:off x="8040040" y="1544193"/>
            <a:ext cx="3439345" cy="1532396"/>
            <a:chOff x="8040040" y="1513663"/>
            <a:chExt cx="3439345" cy="1532396"/>
          </a:xfrm>
        </p:grpSpPr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5F755BDA-8C6F-48D1-A40A-2A3EA6A045A4}"/>
                </a:ext>
              </a:extLst>
            </p:cNvPr>
            <p:cNvSpPr txBox="1"/>
            <p:nvPr/>
          </p:nvSpPr>
          <p:spPr>
            <a:xfrm>
              <a:off x="8040040" y="1513663"/>
              <a:ext cx="34393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5400">
                  <a:solidFill>
                    <a:schemeClr val="bg1">
                      <a:lumMod val="65000"/>
                    </a:schemeClr>
                  </a:solidFill>
                  <a:latin typeface="DIN Pro Bold" panose="020B0804020101020102" pitchFamily="34" charset="0"/>
                  <a:cs typeface="DIN Pro Bold" panose="020B0804020101020102" pitchFamily="34" charset="0"/>
                </a:defRPr>
              </a:lvl1pPr>
            </a:lstStyle>
            <a:p>
              <a:r>
                <a:rPr lang="fr-FR" sz="5000" dirty="0">
                  <a:solidFill>
                    <a:schemeClr val="bg1"/>
                  </a:solidFill>
                </a:rPr>
                <a:t>UX design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F709E23E-39B8-43B8-86BB-1B1FA970F6E6}"/>
                </a:ext>
              </a:extLst>
            </p:cNvPr>
            <p:cNvSpPr txBox="1"/>
            <p:nvPr/>
          </p:nvSpPr>
          <p:spPr>
            <a:xfrm>
              <a:off x="8095109" y="2159715"/>
              <a:ext cx="1245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UI design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4B82B5FF-590D-4D39-BEB2-A0911F4D2F4B}"/>
                </a:ext>
              </a:extLst>
            </p:cNvPr>
            <p:cNvSpPr txBox="1"/>
            <p:nvPr/>
          </p:nvSpPr>
          <p:spPr>
            <a:xfrm>
              <a:off x="8094830" y="2645949"/>
              <a:ext cx="16341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err="1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Environment</a:t>
              </a:r>
              <a:endParaRPr lang="fr-FR" sz="20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endParaRPr>
            </a:p>
          </p:txBody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EB115A06-781D-46C1-A5B0-F6295AA8DD30}"/>
              </a:ext>
            </a:extLst>
          </p:cNvPr>
          <p:cNvGrpSpPr/>
          <p:nvPr/>
        </p:nvGrpSpPr>
        <p:grpSpPr>
          <a:xfrm>
            <a:off x="2255585" y="3924731"/>
            <a:ext cx="4147577" cy="1563625"/>
            <a:chOff x="2215829" y="3548208"/>
            <a:chExt cx="4147577" cy="1563625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A234D0C8-4B3C-4D7C-9D56-833E5A012388}"/>
                </a:ext>
              </a:extLst>
            </p:cNvPr>
            <p:cNvSpPr txBox="1"/>
            <p:nvPr/>
          </p:nvSpPr>
          <p:spPr>
            <a:xfrm>
              <a:off x="2285957" y="3548208"/>
              <a:ext cx="40774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000" dirty="0">
                  <a:solidFill>
                    <a:schemeClr val="bg1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3D render</a:t>
              </a: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DE83DA63-ACCA-46AD-8069-737C3113D3BB}"/>
                </a:ext>
              </a:extLst>
            </p:cNvPr>
            <p:cNvSpPr txBox="1"/>
            <p:nvPr/>
          </p:nvSpPr>
          <p:spPr>
            <a:xfrm>
              <a:off x="2315247" y="4208492"/>
              <a:ext cx="14853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Texturing</a:t>
              </a: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9CBAB7FF-1D88-4EF5-909F-AA24B5B77421}"/>
                </a:ext>
              </a:extLst>
            </p:cNvPr>
            <p:cNvSpPr txBox="1"/>
            <p:nvPr/>
          </p:nvSpPr>
          <p:spPr>
            <a:xfrm>
              <a:off x="2215829" y="4453711"/>
              <a:ext cx="15370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Animation</a:t>
              </a: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E0F44F08-5A59-473C-9E70-B5822D330604}"/>
                </a:ext>
              </a:extLst>
            </p:cNvPr>
            <p:cNvSpPr txBox="1"/>
            <p:nvPr/>
          </p:nvSpPr>
          <p:spPr>
            <a:xfrm>
              <a:off x="2253404" y="4711723"/>
              <a:ext cx="1230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Lighting</a:t>
              </a:r>
            </a:p>
          </p:txBody>
        </p: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2BF8225C-F49A-4D55-9A78-5992E5A7BD2D}"/>
              </a:ext>
            </a:extLst>
          </p:cNvPr>
          <p:cNvGrpSpPr/>
          <p:nvPr/>
        </p:nvGrpSpPr>
        <p:grpSpPr>
          <a:xfrm>
            <a:off x="5981554" y="3868064"/>
            <a:ext cx="5072837" cy="1707459"/>
            <a:chOff x="6060210" y="3675553"/>
            <a:chExt cx="5072837" cy="1707459"/>
          </a:xfrm>
        </p:grpSpPr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482AC5D8-76E0-4C15-B925-0D6159400AA3}"/>
                </a:ext>
              </a:extLst>
            </p:cNvPr>
            <p:cNvSpPr txBox="1"/>
            <p:nvPr/>
          </p:nvSpPr>
          <p:spPr>
            <a:xfrm>
              <a:off x="6060210" y="3675553"/>
              <a:ext cx="507283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5000" dirty="0" err="1">
                  <a:solidFill>
                    <a:schemeClr val="bg1"/>
                  </a:solidFill>
                  <a:latin typeface="DIN Pro Bold" panose="020B0804020101020102" pitchFamily="34" charset="0"/>
                  <a:cs typeface="DIN Pro Bold" panose="020B0804020101020102" pitchFamily="34" charset="0"/>
                </a:rPr>
                <a:t>Prototyping</a:t>
              </a:r>
              <a:endParaRPr lang="fr-FR" sz="50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endParaRP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BA4142FC-3C49-44AA-A81B-4C101521E534}"/>
                </a:ext>
              </a:extLst>
            </p:cNvPr>
            <p:cNvSpPr txBox="1"/>
            <p:nvPr/>
          </p:nvSpPr>
          <p:spPr>
            <a:xfrm>
              <a:off x="6107841" y="4413189"/>
              <a:ext cx="22624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Volume </a:t>
              </a:r>
              <a:r>
                <a:rPr lang="fr-FR" sz="2000" dirty="0" err="1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evaluation</a:t>
              </a:r>
              <a:endParaRPr lang="fr-FR" sz="20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endParaRP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D433F2A1-0E5C-48BE-8F36-F621FC75BCC6}"/>
                </a:ext>
              </a:extLst>
            </p:cNvPr>
            <p:cNvSpPr txBox="1"/>
            <p:nvPr/>
          </p:nvSpPr>
          <p:spPr>
            <a:xfrm>
              <a:off x="6107841" y="4982902"/>
              <a:ext cx="25106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High </a:t>
              </a:r>
              <a:r>
                <a:rPr lang="fr-FR" sz="2000" dirty="0" err="1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Quality</a:t>
              </a:r>
              <a:r>
                <a:rPr lang="fr-FR" sz="2000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 </a:t>
              </a:r>
              <a:r>
                <a:rPr lang="fr-FR" sz="2000" dirty="0" err="1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finishes</a:t>
              </a:r>
              <a:endParaRPr lang="fr-FR" sz="20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endParaRP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7B92E669-1D27-4BC9-BE91-680CE9C61500}"/>
                </a:ext>
              </a:extLst>
            </p:cNvPr>
            <p:cNvSpPr txBox="1"/>
            <p:nvPr/>
          </p:nvSpPr>
          <p:spPr>
            <a:xfrm>
              <a:off x="6107841" y="4688145"/>
              <a:ext cx="21752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Rapid </a:t>
              </a:r>
              <a:r>
                <a:rPr lang="fr-FR" sz="2000" dirty="0" err="1">
                  <a:solidFill>
                    <a:schemeClr val="bg1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prototyping</a:t>
              </a:r>
              <a:endParaRPr lang="fr-FR" sz="20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816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E4E43D-59DF-44CD-B103-A063DDC8601B}"/>
              </a:ext>
            </a:extLst>
          </p:cNvPr>
          <p:cNvSpPr/>
          <p:nvPr/>
        </p:nvSpPr>
        <p:spPr>
          <a:xfrm>
            <a:off x="88490" y="75054"/>
            <a:ext cx="11972555" cy="6629235"/>
          </a:xfrm>
          <a:prstGeom prst="rect">
            <a:avLst/>
          </a:prstGeom>
          <a:solidFill>
            <a:srgbClr val="DADADA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92F55D-2720-4F94-AAE6-97B206620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12450" r="6545" b="12050"/>
          <a:stretch/>
        </p:blipFill>
        <p:spPr>
          <a:xfrm>
            <a:off x="692481" y="115243"/>
            <a:ext cx="10486796" cy="651409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A8C1B17-E857-434C-8AD7-F0E263B07AA9}"/>
              </a:ext>
            </a:extLst>
          </p:cNvPr>
          <p:cNvSpPr>
            <a:spLocks noChangeAspect="1"/>
          </p:cNvSpPr>
          <p:nvPr/>
        </p:nvSpPr>
        <p:spPr>
          <a:xfrm>
            <a:off x="3845693" y="5251802"/>
            <a:ext cx="1378199" cy="1443234"/>
          </a:xfrm>
          <a:prstGeom prst="ellipse">
            <a:avLst/>
          </a:prstGeom>
          <a:solidFill>
            <a:srgbClr val="9B9B9B">
              <a:alpha val="75686"/>
            </a:srgb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500">
                <a:solidFill>
                  <a:schemeClr val="bg1">
                    <a:alpha val="80000"/>
                  </a:schemeClr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EPFL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5882F5-3434-4455-BA6B-B51B8CE465A0}"/>
              </a:ext>
            </a:extLst>
          </p:cNvPr>
          <p:cNvSpPr txBox="1"/>
          <p:nvPr/>
        </p:nvSpPr>
        <p:spPr>
          <a:xfrm>
            <a:off x="171669" y="228765"/>
            <a:ext cx="5177273" cy="938436"/>
          </a:xfrm>
          <a:prstGeom prst="rect">
            <a:avLst/>
          </a:prstGeom>
          <a:noFill/>
        </p:spPr>
        <p:txBody>
          <a:bodyPr wrap="square" lIns="216000" tIns="108000" rtlCol="0">
            <a:spAutoFit/>
          </a:bodyPr>
          <a:lstStyle/>
          <a:p>
            <a:pPr>
              <a:tabLst>
                <a:tab pos="2154238" algn="l"/>
              </a:tabLst>
            </a:pPr>
            <a:r>
              <a:rPr lang="fr-CH" sz="2800" dirty="0">
                <a:solidFill>
                  <a:schemeClr val="bg1">
                    <a:lumMod val="50000"/>
                  </a:schemeClr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Multiple</a:t>
            </a:r>
            <a:r>
              <a:rPr lang="fr-CH" sz="2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DIN Pro Bold" panose="020B0804020101020102" pitchFamily="34" charset="0"/>
              </a:rPr>
              <a:t> </a:t>
            </a:r>
          </a:p>
          <a:p>
            <a:r>
              <a:rPr lang="fr-CH" sz="1600" dirty="0">
                <a:solidFill>
                  <a:schemeClr val="bg1">
                    <a:lumMod val="50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And </a:t>
            </a:r>
            <a:r>
              <a:rPr lang="fr-CH" sz="1600" dirty="0" err="1">
                <a:solidFill>
                  <a:schemeClr val="bg1">
                    <a:lumMod val="50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its</a:t>
            </a:r>
            <a:r>
              <a:rPr lang="fr-CH" sz="1600" dirty="0">
                <a:solidFill>
                  <a:schemeClr val="bg1">
                    <a:lumMod val="50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fr-CH" sz="1600" dirty="0" err="1">
                <a:solidFill>
                  <a:schemeClr val="bg1">
                    <a:lumMod val="50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surroundings</a:t>
            </a:r>
            <a:endParaRPr lang="fr-CH" sz="1600" dirty="0">
              <a:solidFill>
                <a:schemeClr val="bg1">
                  <a:lumMod val="50000"/>
                </a:schemeClr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9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AEB4320-521D-4F96-AE0F-510A78D21D34}"/>
              </a:ext>
            </a:extLst>
          </p:cNvPr>
          <p:cNvSpPr/>
          <p:nvPr/>
        </p:nvSpPr>
        <p:spPr>
          <a:xfrm>
            <a:off x="-226702" y="415704"/>
            <a:ext cx="4009159" cy="1204816"/>
          </a:xfrm>
          <a:prstGeom prst="rect">
            <a:avLst/>
          </a:prstGeom>
          <a:solidFill>
            <a:schemeClr val="bg1"/>
          </a:solidFill>
          <a:effectLst>
            <a:outerShdw blurRad="127000" dist="25400" dir="8400000" sx="101000" sy="101000" algn="t" rotWithShape="0">
              <a:prstClr val="black">
                <a:alpha val="14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fr-FR" sz="2000" b="1" dirty="0">
              <a:latin typeface="Gill Sans MT" panose="020B0502020104020203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E8EBAA8-F568-42A7-9023-2EF18C2D091F}"/>
              </a:ext>
            </a:extLst>
          </p:cNvPr>
          <p:cNvSpPr txBox="1"/>
          <p:nvPr/>
        </p:nvSpPr>
        <p:spPr>
          <a:xfrm>
            <a:off x="554207" y="464973"/>
            <a:ext cx="28086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800">
                <a:solidFill>
                  <a:schemeClr val="bg1">
                    <a:lumMod val="50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defRPr>
            </a:lvl1pPr>
          </a:lstStyle>
          <a:p>
            <a:r>
              <a:rPr lang="fr-CH" dirty="0">
                <a:latin typeface="DIN Pro Bold" panose="020B0804020101020102" pitchFamily="34" charset="0"/>
                <a:cs typeface="DIN Pro Bold" panose="020B0804020101020102" pitchFamily="34" charset="0"/>
              </a:rPr>
              <a:t>Design </a:t>
            </a:r>
            <a:r>
              <a:rPr lang="fr-CH" dirty="0" err="1">
                <a:latin typeface="DIN Pro Bold" panose="020B0804020101020102" pitchFamily="34" charset="0"/>
                <a:cs typeface="DIN Pro Bold" panose="020B0804020101020102" pitchFamily="34" charset="0"/>
              </a:rPr>
              <a:t>Thinking</a:t>
            </a:r>
            <a:endParaRPr lang="fr-CH" dirty="0">
              <a:latin typeface="DIN Pro Bold" panose="020B0804020101020102" pitchFamily="34" charset="0"/>
              <a:cs typeface="DIN Pro Bold" panose="020B0804020101020102" pitchFamily="34" charset="0"/>
            </a:endParaRPr>
          </a:p>
          <a:p>
            <a:pPr>
              <a:lnSpc>
                <a:spcPct val="150000"/>
              </a:lnSpc>
            </a:pPr>
            <a:r>
              <a:rPr lang="fr-CH" sz="1600" dirty="0"/>
              <a:t>User </a:t>
            </a:r>
            <a:r>
              <a:rPr lang="fr-CH" sz="1600" dirty="0" err="1"/>
              <a:t>is</a:t>
            </a:r>
            <a:r>
              <a:rPr lang="fr-CH" sz="1600" dirty="0"/>
              <a:t> </a:t>
            </a:r>
            <a:r>
              <a:rPr lang="fr-CH" sz="1600" dirty="0" err="1"/>
              <a:t>always</a:t>
            </a:r>
            <a:r>
              <a:rPr lang="fr-CH" sz="1600" dirty="0"/>
              <a:t> at the </a:t>
            </a:r>
            <a:r>
              <a:rPr lang="fr-CH" sz="1600" dirty="0" err="1"/>
              <a:t>heart</a:t>
            </a:r>
            <a:r>
              <a:rPr lang="fr-CH" sz="1600" dirty="0"/>
              <a:t> </a:t>
            </a:r>
          </a:p>
          <a:p>
            <a:r>
              <a:rPr lang="fr-CH" sz="1600" dirty="0"/>
              <a:t>of </a:t>
            </a:r>
            <a:r>
              <a:rPr lang="fr-CH" sz="1600" dirty="0" err="1"/>
              <a:t>our</a:t>
            </a:r>
            <a:r>
              <a:rPr lang="fr-CH" sz="1600" dirty="0"/>
              <a:t> </a:t>
            </a:r>
            <a:r>
              <a:rPr lang="fr-CH" sz="1600" dirty="0" err="1"/>
              <a:t>reflexions</a:t>
            </a:r>
            <a:endParaRPr lang="fr-CH" sz="160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B9EAAD7-6EBD-440C-A023-5B5327F2502B}"/>
              </a:ext>
            </a:extLst>
          </p:cNvPr>
          <p:cNvGrpSpPr/>
          <p:nvPr/>
        </p:nvGrpSpPr>
        <p:grpSpPr>
          <a:xfrm>
            <a:off x="1620677" y="528049"/>
            <a:ext cx="9462570" cy="5685640"/>
            <a:chOff x="722068" y="-53384"/>
            <a:chExt cx="11003307" cy="6611402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2A50015-49E2-4D3F-B0B8-DA0750D714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04635" y="972856"/>
              <a:ext cx="5400000" cy="540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889A37C0-0E2E-45D9-A30C-A989606C4630}"/>
                </a:ext>
              </a:extLst>
            </p:cNvPr>
            <p:cNvSpPr/>
            <p:nvPr/>
          </p:nvSpPr>
          <p:spPr>
            <a:xfrm>
              <a:off x="6906615" y="3430912"/>
              <a:ext cx="2669058" cy="266905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158D0B62-8B47-45FA-A738-273233FCE45A}"/>
                </a:ext>
              </a:extLst>
            </p:cNvPr>
            <p:cNvSpPr/>
            <p:nvPr/>
          </p:nvSpPr>
          <p:spPr>
            <a:xfrm>
              <a:off x="4761470" y="30532"/>
              <a:ext cx="2669059" cy="26690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5564F35-28A8-49AF-9323-22558E4964D8}"/>
                </a:ext>
              </a:extLst>
            </p:cNvPr>
            <p:cNvSpPr txBox="1"/>
            <p:nvPr/>
          </p:nvSpPr>
          <p:spPr>
            <a:xfrm>
              <a:off x="5197709" y="1216783"/>
              <a:ext cx="1878346" cy="393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b="1" dirty="0">
                  <a:solidFill>
                    <a:schemeClr val="bg1"/>
                  </a:solidFill>
                  <a:latin typeface="Gill Sans MT" panose="020B0502020104020203" pitchFamily="34" charset="0"/>
                  <a:cs typeface="DIN Pro Bold" panose="020B0804020101020102" pitchFamily="34" charset="0"/>
                </a:rPr>
                <a:t>MARKETING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7E6896F-DB0C-4E82-B75A-03E7E4482A88}"/>
                </a:ext>
              </a:extLst>
            </p:cNvPr>
            <p:cNvSpPr txBox="1"/>
            <p:nvPr/>
          </p:nvSpPr>
          <p:spPr>
            <a:xfrm>
              <a:off x="7190232" y="4403650"/>
              <a:ext cx="2157789" cy="679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b="1" dirty="0">
                  <a:solidFill>
                    <a:schemeClr val="bg1"/>
                  </a:solidFill>
                  <a:latin typeface="Gill Sans MT" panose="020B0502020104020203" pitchFamily="34" charset="0"/>
                  <a:cs typeface="DIN Pro Bold" panose="020B0804020101020102" pitchFamily="34" charset="0"/>
                </a:rPr>
                <a:t>TECHNICAL</a:t>
              </a:r>
            </a:p>
            <a:p>
              <a:pPr algn="ctr"/>
              <a:r>
                <a:rPr lang="fr-CH" sz="1600" b="1" dirty="0">
                  <a:solidFill>
                    <a:schemeClr val="bg1"/>
                  </a:solidFill>
                  <a:latin typeface="Gill Sans MT" panose="020B0502020104020203" pitchFamily="34" charset="0"/>
                  <a:cs typeface="DIN Pro Bold" panose="020B0804020101020102" pitchFamily="34" charset="0"/>
                </a:rPr>
                <a:t>ENGINEERING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536B6884-1D1E-4687-AB1D-26A775A6B43A}"/>
                </a:ext>
              </a:extLst>
            </p:cNvPr>
            <p:cNvSpPr/>
            <p:nvPr/>
          </p:nvSpPr>
          <p:spPr>
            <a:xfrm>
              <a:off x="2751465" y="3473854"/>
              <a:ext cx="2669059" cy="26690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dirty="0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F219EC8-7D99-485A-8594-F174A893E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926" y="2671652"/>
              <a:ext cx="944380" cy="2398172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9D979AA-69CC-4D06-BBD7-F88B9F6FA14B}"/>
                </a:ext>
              </a:extLst>
            </p:cNvPr>
            <p:cNvSpPr txBox="1"/>
            <p:nvPr/>
          </p:nvSpPr>
          <p:spPr>
            <a:xfrm>
              <a:off x="3414374" y="4627116"/>
              <a:ext cx="1385235" cy="393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b="1" dirty="0">
                  <a:solidFill>
                    <a:schemeClr val="bg1"/>
                  </a:solidFill>
                  <a:latin typeface="Gill Sans MT" panose="020B0502020104020203" pitchFamily="34" charset="0"/>
                  <a:cs typeface="DIN Pro Bold" panose="020B0804020101020102" pitchFamily="34" charset="0"/>
                </a:rPr>
                <a:t>DESIGN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8985363-504C-4EFC-ABD7-91D4D10793EE}"/>
                </a:ext>
              </a:extLst>
            </p:cNvPr>
            <p:cNvSpPr txBox="1"/>
            <p:nvPr/>
          </p:nvSpPr>
          <p:spPr>
            <a:xfrm>
              <a:off x="5389547" y="5093952"/>
              <a:ext cx="1552536" cy="322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200" b="1" dirty="0">
                  <a:solidFill>
                    <a:schemeClr val="bg1">
                      <a:lumMod val="65000"/>
                    </a:schemeClr>
                  </a:solidFill>
                  <a:latin typeface="Gill Sans MT" panose="020B0502020104020203" pitchFamily="34" charset="0"/>
                  <a:cs typeface="DIN Pro Black" panose="020B0A04020101010102" pitchFamily="34" charset="0"/>
                </a:rPr>
                <a:t>UTILISATEUR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7ACD4BE-50E1-46A8-9D71-11DC96BA1B42}"/>
                </a:ext>
              </a:extLst>
            </p:cNvPr>
            <p:cNvSpPr txBox="1"/>
            <p:nvPr/>
          </p:nvSpPr>
          <p:spPr>
            <a:xfrm>
              <a:off x="9491497" y="4605148"/>
              <a:ext cx="22338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200">
                  <a:solidFill>
                    <a:srgbClr val="0070C0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TECHNICAL CONSTRAINTS</a:t>
              </a:r>
              <a:endParaRPr lang="fr-CH" sz="1200" dirty="0">
                <a:solidFill>
                  <a:srgbClr val="0070C0"/>
                </a:solidFill>
                <a:latin typeface="DIN Pro Regular" panose="020B0504020101020102" pitchFamily="34" charset="0"/>
                <a:cs typeface="DIN Pro Regular" panose="020B0504020101020102" pitchFamily="34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C745262-E210-4F1D-8B29-7AEC0572B719}"/>
                </a:ext>
              </a:extLst>
            </p:cNvPr>
            <p:cNvSpPr txBox="1"/>
            <p:nvPr/>
          </p:nvSpPr>
          <p:spPr>
            <a:xfrm>
              <a:off x="4969085" y="-53384"/>
              <a:ext cx="22710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200">
                  <a:solidFill>
                    <a:srgbClr val="FFC000"/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MARKET’S EXPECTATION </a:t>
              </a:r>
              <a:endParaRPr lang="fr-CH" sz="1200" dirty="0">
                <a:solidFill>
                  <a:srgbClr val="FFC000"/>
                </a:solidFill>
                <a:latin typeface="DIN Pro Regular" panose="020B0504020101020102" pitchFamily="34" charset="0"/>
                <a:cs typeface="DIN Pro Regular" panose="020B0504020101020102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9C2CACE-D537-4729-864C-8A849207AB81}"/>
                </a:ext>
              </a:extLst>
            </p:cNvPr>
            <p:cNvSpPr txBox="1"/>
            <p:nvPr/>
          </p:nvSpPr>
          <p:spPr>
            <a:xfrm>
              <a:off x="722068" y="4657690"/>
              <a:ext cx="22338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200">
                  <a:solidFill>
                    <a:schemeClr val="bg1">
                      <a:lumMod val="65000"/>
                    </a:schemeClr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defRPr>
              </a:lvl1pPr>
            </a:lstStyle>
            <a:p>
              <a:r>
                <a:rPr lang="fr-CH">
                  <a:solidFill>
                    <a:srgbClr val="FF0000"/>
                  </a:solidFill>
                </a:rPr>
                <a:t>USER’S EXPECTACTIONS</a:t>
              </a:r>
              <a:endParaRPr lang="fr-CH" dirty="0">
                <a:solidFill>
                  <a:srgbClr val="FF0000"/>
                </a:solidFill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87C68C5-328C-4597-A6A1-D4CAB17D119F}"/>
                </a:ext>
              </a:extLst>
            </p:cNvPr>
            <p:cNvSpPr txBox="1"/>
            <p:nvPr/>
          </p:nvSpPr>
          <p:spPr>
            <a:xfrm>
              <a:off x="2477690" y="2348749"/>
              <a:ext cx="18116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200">
                  <a:solidFill>
                    <a:schemeClr val="bg1">
                      <a:lumMod val="65000"/>
                    </a:schemeClr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DESIRABLE</a:t>
              </a:r>
            </a:p>
            <a:p>
              <a:r>
                <a:rPr lang="fr-CH" sz="1200">
                  <a:solidFill>
                    <a:schemeClr val="bg1">
                      <a:lumMod val="65000"/>
                    </a:schemeClr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ATTRACTIVE</a:t>
              </a:r>
              <a:endParaRPr lang="fr-CH" sz="1200" dirty="0">
                <a:solidFill>
                  <a:schemeClr val="bg1">
                    <a:lumMod val="65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79290B8-9DF8-410B-A81A-A7D7FCF5AE2E}"/>
                </a:ext>
              </a:extLst>
            </p:cNvPr>
            <p:cNvSpPr txBox="1"/>
            <p:nvPr/>
          </p:nvSpPr>
          <p:spPr>
            <a:xfrm>
              <a:off x="8374749" y="2273520"/>
              <a:ext cx="22338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200">
                  <a:solidFill>
                    <a:schemeClr val="bg1">
                      <a:lumMod val="65000"/>
                    </a:schemeClr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VALUABLE</a:t>
              </a:r>
            </a:p>
            <a:p>
              <a:r>
                <a:rPr lang="fr-CH" sz="1200">
                  <a:solidFill>
                    <a:schemeClr val="bg1">
                      <a:lumMod val="65000"/>
                    </a:schemeClr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  APPROPRIATE</a:t>
              </a:r>
              <a:endParaRPr lang="fr-CH" sz="1200" dirty="0">
                <a:solidFill>
                  <a:schemeClr val="bg1">
                    <a:lumMod val="65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18FCA71-9AC6-431A-A8D0-1EEAE2654937}"/>
                </a:ext>
              </a:extLst>
            </p:cNvPr>
            <p:cNvSpPr txBox="1"/>
            <p:nvPr/>
          </p:nvSpPr>
          <p:spPr>
            <a:xfrm>
              <a:off x="5019944" y="6281019"/>
              <a:ext cx="22338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200">
                  <a:solidFill>
                    <a:schemeClr val="bg1">
                      <a:lumMod val="65000"/>
                    </a:schemeClr>
                  </a:solidFill>
                  <a:latin typeface="DIN Pro Regular" panose="020B0504020101020102" pitchFamily="34" charset="0"/>
                  <a:cs typeface="DIN Pro Regular" panose="020B0504020101020102" pitchFamily="34" charset="0"/>
                </a:rPr>
                <a:t>FUNCTIONAL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324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E4B544-CEF2-4DA6-85A4-3A525224E189}"/>
              </a:ext>
            </a:extLst>
          </p:cNvPr>
          <p:cNvSpPr/>
          <p:nvPr/>
        </p:nvSpPr>
        <p:spPr>
          <a:xfrm>
            <a:off x="88490" y="75054"/>
            <a:ext cx="11972555" cy="6629235"/>
          </a:xfrm>
          <a:prstGeom prst="rect">
            <a:avLst/>
          </a:prstGeom>
          <a:solidFill>
            <a:srgbClr val="DADADA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BB27FB-74F8-4942-B5CF-4A122DCEFFF1}"/>
              </a:ext>
            </a:extLst>
          </p:cNvPr>
          <p:cNvSpPr txBox="1"/>
          <p:nvPr/>
        </p:nvSpPr>
        <p:spPr>
          <a:xfrm>
            <a:off x="4984955" y="1558984"/>
            <a:ext cx="8091948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2800" kern="1200" dirty="0">
                <a:solidFill>
                  <a:srgbClr val="0D0D0D"/>
                </a:solidFill>
                <a:effectLst/>
                <a:latin typeface="DIN Pro Bold" panose="020B0804020101020102" pitchFamily="34" charset="0"/>
                <a:cs typeface="DIN Pro Bold" panose="020B0804020101020102" pitchFamily="34" charset="0"/>
              </a:rPr>
              <a:t>QUALITÉ PERÇUE</a:t>
            </a:r>
            <a:endParaRPr lang="fr-CH" sz="2800" dirty="0">
              <a:effectLst/>
              <a:latin typeface="DIN Pro Bold" panose="020B0804020101020102" pitchFamily="34" charset="0"/>
              <a:cs typeface="DIN Pro Bold" panose="020B0804020101020102" pitchFamily="34" charset="0"/>
            </a:endParaRPr>
          </a:p>
          <a:p>
            <a:pPr marL="0" indent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2800" kern="1200" dirty="0">
                <a:solidFill>
                  <a:srgbClr val="262626"/>
                </a:solidFill>
                <a:effectLst/>
                <a:latin typeface="DIN Pro Bold" panose="020B0804020101020102" pitchFamily="34" charset="0"/>
                <a:cs typeface="DIN Pro Bold" panose="020B0804020101020102" pitchFamily="34" charset="0"/>
              </a:rPr>
              <a:t>ESTHÉTIQUE</a:t>
            </a:r>
            <a:endParaRPr lang="fr-CH" sz="2800" dirty="0">
              <a:effectLst/>
              <a:latin typeface="DIN Pro Bold" panose="020B0804020101020102" pitchFamily="34" charset="0"/>
              <a:cs typeface="DIN Pro Bold" panose="020B0804020101020102" pitchFamily="34" charset="0"/>
            </a:endParaRPr>
          </a:p>
          <a:p>
            <a:pPr marL="0" indent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2800" kern="1200" dirty="0">
                <a:solidFill>
                  <a:srgbClr val="262626"/>
                </a:solidFill>
                <a:effectLst/>
                <a:latin typeface="DIN Pro Bold" panose="020B0804020101020102" pitchFamily="34" charset="0"/>
                <a:cs typeface="DIN Pro Bold" panose="020B0804020101020102" pitchFamily="34" charset="0"/>
              </a:rPr>
              <a:t>CONCEPTION</a:t>
            </a:r>
            <a:endParaRPr lang="fr-CH" sz="2800" dirty="0">
              <a:effectLst/>
              <a:latin typeface="DIN Pro Bold" panose="020B0804020101020102" pitchFamily="34" charset="0"/>
              <a:cs typeface="DIN Pro Bold" panose="020B0804020101020102" pitchFamily="34" charset="0"/>
            </a:endParaRPr>
          </a:p>
          <a:p>
            <a:pPr marL="0" indent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2800" kern="1200" dirty="0">
                <a:solidFill>
                  <a:srgbClr val="404040"/>
                </a:solidFill>
                <a:effectLst/>
                <a:latin typeface="DIN Pro Bold" panose="020B0804020101020102" pitchFamily="34" charset="0"/>
                <a:cs typeface="DIN Pro Bold" panose="020B0804020101020102" pitchFamily="34" charset="0"/>
              </a:rPr>
              <a:t>FIABILITÉ</a:t>
            </a:r>
            <a:endParaRPr lang="fr-CH" sz="2800" dirty="0">
              <a:effectLst/>
              <a:latin typeface="DIN Pro Bold" panose="020B0804020101020102" pitchFamily="34" charset="0"/>
              <a:cs typeface="DIN Pro Bold" panose="020B0804020101020102" pitchFamily="34" charset="0"/>
            </a:endParaRPr>
          </a:p>
          <a:p>
            <a:pPr marL="0" indent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2800" kern="1200" dirty="0">
                <a:solidFill>
                  <a:srgbClr val="595959"/>
                </a:solidFill>
                <a:effectLst/>
                <a:latin typeface="DIN Pro Bold" panose="020B0804020101020102" pitchFamily="34" charset="0"/>
                <a:cs typeface="DIN Pro Bold" panose="020B0804020101020102" pitchFamily="34" charset="0"/>
              </a:rPr>
              <a:t>COÛT</a:t>
            </a:r>
            <a:endParaRPr lang="fr-CH" sz="2800" dirty="0">
              <a:effectLst/>
              <a:latin typeface="DIN Pro Bold" panose="020B0804020101020102" pitchFamily="34" charset="0"/>
              <a:cs typeface="DIN Pro Bold" panose="020B0804020101020102" pitchFamily="34" charset="0"/>
            </a:endParaRPr>
          </a:p>
          <a:p>
            <a:pPr marL="0" indent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2800" kern="1200" dirty="0">
                <a:solidFill>
                  <a:srgbClr val="7F7F7F"/>
                </a:solidFill>
                <a:effectLst/>
                <a:latin typeface="DIN Pro Bold" panose="020B0804020101020102" pitchFamily="34" charset="0"/>
                <a:cs typeface="DIN Pro Bold" panose="020B0804020101020102" pitchFamily="34" charset="0"/>
              </a:rPr>
              <a:t>IDENTITÉ</a:t>
            </a:r>
            <a:endParaRPr lang="fr-CH" sz="2800" dirty="0">
              <a:effectLst/>
              <a:latin typeface="DIN Pro Bold" panose="020B0804020101020102" pitchFamily="34" charset="0"/>
              <a:cs typeface="DIN Pro Bold" panose="020B0804020101020102" pitchFamily="34" charset="0"/>
            </a:endParaRPr>
          </a:p>
          <a:p>
            <a:pPr marL="0" indent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2800" kern="1200" dirty="0">
                <a:solidFill>
                  <a:srgbClr val="7F7F7F"/>
                </a:solidFill>
                <a:effectLst/>
                <a:latin typeface="DIN Pro Bold" panose="020B0804020101020102" pitchFamily="34" charset="0"/>
                <a:cs typeface="DIN Pro Bold" panose="020B0804020101020102" pitchFamily="34" charset="0"/>
              </a:rPr>
              <a:t>FACILITÉ DE TRANSPORT</a:t>
            </a:r>
            <a:endParaRPr lang="fr-CH" sz="2800" dirty="0">
              <a:effectLst/>
              <a:latin typeface="DIN Pro Bold" panose="020B0804020101020102" pitchFamily="34" charset="0"/>
              <a:cs typeface="DIN Pro Bold" panose="020B0804020101020102" pitchFamily="34" charset="0"/>
            </a:endParaRPr>
          </a:p>
          <a:p>
            <a:pPr marL="0" indent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2800" kern="1200" dirty="0">
                <a:solidFill>
                  <a:srgbClr val="A6A6A6"/>
                </a:solidFill>
                <a:effectLst/>
                <a:latin typeface="DIN Pro Bold" panose="020B0804020101020102" pitchFamily="34" charset="0"/>
                <a:cs typeface="DIN Pro Bold" panose="020B0804020101020102" pitchFamily="34" charset="0"/>
              </a:rPr>
              <a:t>ADAPTABILITÉ A L’IMAGE CLIENT…</a:t>
            </a:r>
            <a:endParaRPr lang="fr-CH" sz="2800" dirty="0">
              <a:effectLst/>
              <a:latin typeface="DIN Pro Bold" panose="020B0804020101020102" pitchFamily="34" charset="0"/>
              <a:cs typeface="DIN Pro Bold" panose="020B0804020101020102" pitchFamily="34" charset="0"/>
            </a:endParaRPr>
          </a:p>
          <a:p>
            <a:pPr marL="0" indent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2800" kern="1200" dirty="0">
                <a:solidFill>
                  <a:srgbClr val="BFBFBF"/>
                </a:solidFill>
                <a:effectLst/>
                <a:latin typeface="DIN Pro Bold" panose="020B0804020101020102" pitchFamily="34" charset="0"/>
                <a:cs typeface="DIN Pro Bold" panose="020B0804020101020102" pitchFamily="34" charset="0"/>
              </a:rPr>
              <a:t>SE DÉMARQUER PAR RAPPORT À LA CONCURRENCE</a:t>
            </a:r>
            <a:endParaRPr lang="fr-CH" sz="2800" dirty="0">
              <a:effectLst/>
              <a:latin typeface="DIN Pro Bold" panose="020B0804020101020102" pitchFamily="34" charset="0"/>
              <a:cs typeface="DIN Pro Bold" panose="020B0804020101020102" pitchFamily="34" charset="0"/>
            </a:endParaRPr>
          </a:p>
          <a:p>
            <a:pPr marL="0" indent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fr-FR" sz="1800" kern="1200" dirty="0">
                <a:solidFill>
                  <a:srgbClr val="D9D9D9"/>
                </a:solidFill>
                <a:effectLst/>
                <a:latin typeface="Gill Sans MT" panose="020B0502020104020203" pitchFamily="34" charset="0"/>
                <a:ea typeface="+mn-ea"/>
                <a:cs typeface="+mn-cs"/>
              </a:rPr>
              <a:t>DÉMONTRE L’ESPRIT INNOVANT DU GROUPE IMA</a:t>
            </a:r>
            <a:endParaRPr lang="fr-CH" dirty="0">
              <a:effectLst/>
            </a:endParaRP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BCCC6EBD-C0EE-4560-8F7D-B691E5A1D0C2}"/>
              </a:ext>
            </a:extLst>
          </p:cNvPr>
          <p:cNvSpPr txBox="1">
            <a:spLocks/>
          </p:cNvSpPr>
          <p:nvPr/>
        </p:nvSpPr>
        <p:spPr>
          <a:xfrm>
            <a:off x="4984953" y="6162772"/>
            <a:ext cx="6930470" cy="3195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Exemples et classements aléatoires.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F78842-861A-448B-88E2-8181DDC38C4B}"/>
              </a:ext>
            </a:extLst>
          </p:cNvPr>
          <p:cNvSpPr/>
          <p:nvPr/>
        </p:nvSpPr>
        <p:spPr>
          <a:xfrm>
            <a:off x="0" y="459452"/>
            <a:ext cx="5358581" cy="766025"/>
          </a:xfrm>
          <a:prstGeom prst="rect">
            <a:avLst/>
          </a:prstGeom>
          <a:solidFill>
            <a:schemeClr val="bg1"/>
          </a:solidFill>
          <a:effectLst>
            <a:outerShdw blurRad="127000" dist="25400" dir="8400000" sx="101000" sy="101000" algn="t" rotWithShape="0">
              <a:prstClr val="black">
                <a:alpha val="14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fr-FR" sz="2000" b="1" dirty="0">
              <a:latin typeface="Gill Sans MT" panose="020B0502020104020203" pitchFamily="34" charset="0"/>
            </a:endParaRP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779DC52B-234C-428B-9BC6-F463A398DDCA}"/>
              </a:ext>
            </a:extLst>
          </p:cNvPr>
          <p:cNvSpPr txBox="1">
            <a:spLocks/>
          </p:cNvSpPr>
          <p:nvPr/>
        </p:nvSpPr>
        <p:spPr>
          <a:xfrm>
            <a:off x="191335" y="608500"/>
            <a:ext cx="6930470" cy="3195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Hiérarchisation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 des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attendus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78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DFF59CF-52CE-4699-B8D7-CD5C8AC2D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78858" r="21819"/>
          <a:stretch/>
        </p:blipFill>
        <p:spPr>
          <a:xfrm rot="11092547">
            <a:off x="2658715" y="2755234"/>
            <a:ext cx="6995505" cy="19634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111A080-A9E8-4731-A368-B470FA0E53A6}"/>
              </a:ext>
            </a:extLst>
          </p:cNvPr>
          <p:cNvSpPr txBox="1"/>
          <p:nvPr/>
        </p:nvSpPr>
        <p:spPr>
          <a:xfrm>
            <a:off x="3037445" y="3602344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bg1"/>
                </a:solidFill>
                <a:latin typeface="Gill Sans MT" panose="020B0502020104020203" pitchFamily="34" charset="0"/>
                <a:cs typeface="DIN Pro Bold" panose="020B0804020101020102" pitchFamily="34" charset="0"/>
              </a:rPr>
              <a:t>DESIGN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676980-A4AF-43F9-8547-09793B3EB3CA}"/>
              </a:ext>
            </a:extLst>
          </p:cNvPr>
          <p:cNvSpPr txBox="1"/>
          <p:nvPr/>
        </p:nvSpPr>
        <p:spPr>
          <a:xfrm>
            <a:off x="7370060" y="3618668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chemeClr val="bg1"/>
                </a:solidFill>
                <a:latin typeface="Gill Sans MT" panose="020B0502020104020203" pitchFamily="34" charset="0"/>
                <a:cs typeface="DIN Pro Bold" panose="020B0804020101020102" pitchFamily="34" charset="0"/>
              </a:rPr>
              <a:t>ENGINEERING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B052BA5-EEAA-4A7E-9DF1-BC0B7554A108}"/>
              </a:ext>
            </a:extLst>
          </p:cNvPr>
          <p:cNvSpPr txBox="1"/>
          <p:nvPr/>
        </p:nvSpPr>
        <p:spPr>
          <a:xfrm>
            <a:off x="2779817" y="4442746"/>
            <a:ext cx="7066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  <a:cs typeface="DIN Pro Bold" panose="020B0804020101020102" pitchFamily="34" charset="0"/>
              </a:rPr>
              <a:t>Comme garantie du respect de l’intention jusqu’au produit industriel…</a:t>
            </a:r>
            <a:endParaRPr lang="fr-CH" sz="1600" b="1" dirty="0">
              <a:solidFill>
                <a:schemeClr val="tx1">
                  <a:lumMod val="50000"/>
                  <a:lumOff val="50000"/>
                </a:schemeClr>
              </a:solidFill>
              <a:latin typeface="Gill Sans MT" panose="020B0502020104020203" pitchFamily="34" charset="0"/>
              <a:cs typeface="DIN Pro Regular" panose="020B0504020101020102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9060D00-78BA-46A6-95F6-1ED8EFA5AC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78817" r="84742" b="-1126"/>
          <a:stretch/>
        </p:blipFill>
        <p:spPr>
          <a:xfrm>
            <a:off x="1007588" y="2714639"/>
            <a:ext cx="1554267" cy="18834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3AF3F21-52B6-4D90-A542-537EDF3A46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071" y="2714639"/>
            <a:ext cx="2152305" cy="19985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653F87-3D3F-400C-9D26-3144CEB0F26A}"/>
              </a:ext>
            </a:extLst>
          </p:cNvPr>
          <p:cNvSpPr/>
          <p:nvPr/>
        </p:nvSpPr>
        <p:spPr>
          <a:xfrm>
            <a:off x="-226702" y="415704"/>
            <a:ext cx="6539720" cy="805934"/>
          </a:xfrm>
          <a:prstGeom prst="rect">
            <a:avLst/>
          </a:prstGeom>
          <a:solidFill>
            <a:schemeClr val="bg1"/>
          </a:solidFill>
          <a:effectLst>
            <a:outerShdw blurRad="177800" dist="25400" dir="3000000" sx="101000" sy="101000" algn="t" rotWithShape="0">
              <a:prstClr val="black">
                <a:alpha val="3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/>
            <a:endParaRPr lang="fr-FR" sz="2000" b="1" dirty="0">
              <a:latin typeface="Gill Sans MT" panose="020B05020201040202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C46E15E-DB5E-4DD2-A66A-CCE3D9588AE0}"/>
              </a:ext>
            </a:extLst>
          </p:cNvPr>
          <p:cNvSpPr txBox="1"/>
          <p:nvPr/>
        </p:nvSpPr>
        <p:spPr>
          <a:xfrm>
            <a:off x="505316" y="464973"/>
            <a:ext cx="5067668" cy="586108"/>
          </a:xfrm>
          <a:prstGeom prst="rect">
            <a:avLst/>
          </a:prstGeom>
          <a:noFill/>
        </p:spPr>
        <p:txBody>
          <a:bodyPr wrap="square" lIns="216000" tIns="108000" rtlCol="0">
            <a:spAutoFit/>
          </a:bodyPr>
          <a:lstStyle/>
          <a:p>
            <a:r>
              <a:rPr lang="fr-CH" sz="2800" dirty="0">
                <a:solidFill>
                  <a:schemeClr val="bg1">
                    <a:lumMod val="50000"/>
                  </a:schemeClr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Tandem Design / Engineering</a:t>
            </a:r>
          </a:p>
        </p:txBody>
      </p:sp>
    </p:spTree>
    <p:extLst>
      <p:ext uri="{BB962C8B-B14F-4D97-AF65-F5344CB8AC3E}">
        <p14:creationId xmlns:p14="http://schemas.microsoft.com/office/powerpoint/2010/main" val="38782165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5FF4834CF4BE41BBC2F24CD94CDAB7" ma:contentTypeVersion="12" ma:contentTypeDescription="Crée un document." ma:contentTypeScope="" ma:versionID="6e5acb2c0e413f5ace6bd3b5be18f4cc">
  <xsd:schema xmlns:xsd="http://www.w3.org/2001/XMLSchema" xmlns:xs="http://www.w3.org/2001/XMLSchema" xmlns:p="http://schemas.microsoft.com/office/2006/metadata/properties" xmlns:ns2="b488553e-6e89-4d7f-b083-a71e37a7962f" xmlns:ns3="8d1db0f9-2c65-4ee1-8756-13fa477d36b7" targetNamespace="http://schemas.microsoft.com/office/2006/metadata/properties" ma:root="true" ma:fieldsID="3bd505a57ff93de75d3758080dc053a5" ns2:_="" ns3:_="">
    <xsd:import namespace="b488553e-6e89-4d7f-b083-a71e37a7962f"/>
    <xsd:import namespace="8d1db0f9-2c65-4ee1-8756-13fa477d36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8553e-6e89-4d7f-b083-a71e37a79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1db0f9-2c65-4ee1-8756-13fa477d36b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17CE77-BFD0-4CDF-8B07-6D7C31E47E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392340-53B8-42BD-8989-28FCCFA32E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88553e-6e89-4d7f-b083-a71e37a7962f"/>
    <ds:schemaRef ds:uri="8d1db0f9-2c65-4ee1-8756-13fa477d3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E31CBE-2431-4A3A-BA72-9F109F0083E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</Words>
  <Application>Microsoft Office PowerPoint</Application>
  <PresentationFormat>Grand écran</PresentationFormat>
  <Paragraphs>111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0" baseType="lpstr">
      <vt:lpstr>Arial</vt:lpstr>
      <vt:lpstr>Avenir Next LT Pro Light</vt:lpstr>
      <vt:lpstr>Calibri</vt:lpstr>
      <vt:lpstr>Calibri Light</vt:lpstr>
      <vt:lpstr>DIN Pro Bold</vt:lpstr>
      <vt:lpstr>DIN Pro Regular</vt:lpstr>
      <vt:lpstr>Gill Sans MT</vt:lpstr>
      <vt:lpstr>HelveticaNeueLT Pro 45 Lt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Mairot</dc:creator>
  <cp:lastModifiedBy>Pierre-Yves Kohler</cp:lastModifiedBy>
  <cp:revision>592</cp:revision>
  <cp:lastPrinted>2018-11-28T10:31:03Z</cp:lastPrinted>
  <dcterms:created xsi:type="dcterms:W3CDTF">2018-08-14T14:17:19Z</dcterms:created>
  <dcterms:modified xsi:type="dcterms:W3CDTF">2021-05-07T07:44:19Z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0x010100635FF4834CF4BE41BBC2F24CD94CDAB7</vt:lpwstr>
  </property>
</Properties>
</file>