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91" r:id="rId2"/>
    <p:sldId id="292" r:id="rId3"/>
    <p:sldId id="390" r:id="rId4"/>
    <p:sldId id="432" r:id="rId5"/>
    <p:sldId id="433" r:id="rId6"/>
    <p:sldId id="434" r:id="rId7"/>
    <p:sldId id="435" r:id="rId8"/>
    <p:sldId id="420" r:id="rId9"/>
    <p:sldId id="426" r:id="rId10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 orient="horz" pos="395">
          <p15:clr>
            <a:srgbClr val="A4A3A4"/>
          </p15:clr>
        </p15:guide>
        <p15:guide id="3" orient="horz" pos="940">
          <p15:clr>
            <a:srgbClr val="A4A3A4"/>
          </p15:clr>
        </p15:guide>
        <p15:guide id="4" orient="horz" pos="2935">
          <p15:clr>
            <a:srgbClr val="A4A3A4"/>
          </p15:clr>
        </p15:guide>
        <p15:guide id="5" orient="horz" pos="894">
          <p15:clr>
            <a:srgbClr val="A4A3A4"/>
          </p15:clr>
        </p15:guide>
        <p15:guide id="6" orient="horz" pos="441">
          <p15:clr>
            <a:srgbClr val="A4A3A4"/>
          </p15:clr>
        </p15:guide>
        <p15:guide id="7" pos="158">
          <p15:clr>
            <a:srgbClr val="A4A3A4"/>
          </p15:clr>
        </p15:guide>
        <p15:guide id="8" pos="5602">
          <p15:clr>
            <a:srgbClr val="A4A3A4"/>
          </p15:clr>
        </p15:guide>
        <p15:guide id="9" pos="3198">
          <p15:clr>
            <a:srgbClr val="A4A3A4"/>
          </p15:clr>
        </p15:guide>
        <p15:guide id="10" pos="2880">
          <p15:clr>
            <a:srgbClr val="A4A3A4"/>
          </p15:clr>
        </p15:guide>
        <p15:guide id="11" pos="2562">
          <p15:clr>
            <a:srgbClr val="A4A3A4"/>
          </p15:clr>
        </p15:guide>
        <p15:guide id="12" pos="2744">
          <p15:clr>
            <a:srgbClr val="A4A3A4"/>
          </p15:clr>
        </p15:guide>
        <p15:guide id="13" pos="3016">
          <p15:clr>
            <a:srgbClr val="A4A3A4"/>
          </p15:clr>
        </p15:guide>
        <p15:guide id="14" pos="340">
          <p15:clr>
            <a:srgbClr val="A4A3A4"/>
          </p15:clr>
        </p15:guide>
        <p15:guide id="15" pos="5420">
          <p15:clr>
            <a:srgbClr val="A4A3A4"/>
          </p15:clr>
        </p15:guide>
        <p15:guide id="16" pos="2245">
          <p15:clr>
            <a:srgbClr val="A4A3A4"/>
          </p15:clr>
        </p15:guide>
        <p15:guide id="17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74F"/>
    <a:srgbClr val="4E4E4E"/>
    <a:srgbClr val="3B3B3B"/>
    <a:srgbClr val="008D71"/>
    <a:srgbClr val="54267C"/>
    <a:srgbClr val="AB7EB7"/>
    <a:srgbClr val="88559E"/>
    <a:srgbClr val="FB3B7B"/>
    <a:srgbClr val="E6044F"/>
    <a:srgbClr val="2CA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3" autoAdjust="0"/>
    <p:restoredTop sz="91882" autoAdjust="0"/>
  </p:normalViewPr>
  <p:slideViewPr>
    <p:cSldViewPr showGuides="1">
      <p:cViewPr varScale="1">
        <p:scale>
          <a:sx n="164" d="100"/>
          <a:sy n="164" d="100"/>
        </p:scale>
        <p:origin x="162" y="216"/>
      </p:cViewPr>
      <p:guideLst>
        <p:guide orient="horz" pos="3117"/>
        <p:guide orient="horz" pos="395"/>
        <p:guide orient="horz" pos="940"/>
        <p:guide orient="horz" pos="2935"/>
        <p:guide orient="horz" pos="894"/>
        <p:guide orient="horz" pos="441"/>
        <p:guide pos="158"/>
        <p:guide pos="5602"/>
        <p:guide pos="3198"/>
        <p:guide pos="2880"/>
        <p:guide pos="2562"/>
        <p:guide pos="2744"/>
        <p:guide pos="3016"/>
        <p:guide pos="340"/>
        <p:guide pos="5420"/>
        <p:guide pos="2245"/>
        <p:guide pos="351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4" cy="511730"/>
          </a:xfrm>
          <a:prstGeom prst="rect">
            <a:avLst/>
          </a:prstGeom>
        </p:spPr>
        <p:txBody>
          <a:bodyPr vert="horz" lIns="94831" tIns="47416" rIns="94831" bIns="474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4" cy="511730"/>
          </a:xfrm>
          <a:prstGeom prst="rect">
            <a:avLst/>
          </a:prstGeom>
        </p:spPr>
        <p:txBody>
          <a:bodyPr vert="horz" lIns="94831" tIns="47416" rIns="94831" bIns="47416" rtlCol="0"/>
          <a:lstStyle>
            <a:lvl1pPr algn="r">
              <a:defRPr sz="1200"/>
            </a:lvl1pPr>
          </a:lstStyle>
          <a:p>
            <a:fld id="{CAA4FD3E-6035-46A1-833E-057B89361FFB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1" tIns="47416" rIns="94831" bIns="474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4831" tIns="47416" rIns="94831" bIns="4741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4" cy="511730"/>
          </a:xfrm>
          <a:prstGeom prst="rect">
            <a:avLst/>
          </a:prstGeom>
        </p:spPr>
        <p:txBody>
          <a:bodyPr vert="horz" lIns="94831" tIns="47416" rIns="94831" bIns="474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4" cy="511730"/>
          </a:xfrm>
          <a:prstGeom prst="rect">
            <a:avLst/>
          </a:prstGeom>
        </p:spPr>
        <p:txBody>
          <a:bodyPr vert="horz" lIns="94831" tIns="47416" rIns="94831" bIns="47416" rtlCol="0" anchor="b"/>
          <a:lstStyle>
            <a:lvl1pPr algn="r">
              <a:defRPr sz="1200"/>
            </a:lvl1pPr>
          </a:lstStyle>
          <a:p>
            <a:fld id="{A8862B68-994D-4F3C-BF5F-D2CE2CBB42C7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01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2B68-994D-4F3C-BF5F-D2CE2CBB42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59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2B68-994D-4F3C-BF5F-D2CE2CBB42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76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2B68-994D-4F3C-BF5F-D2CE2CBB42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2B68-994D-4F3C-BF5F-D2CE2CBB42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78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699542"/>
            <a:ext cx="5364108" cy="17831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1495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27212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70077 w 8229600"/>
              <a:gd name="connsiteY2" fmla="*/ 1128924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9064"/>
              <a:gd name="connsiteX1" fmla="*/ 8229600 w 8229600"/>
              <a:gd name="connsiteY1" fmla="*/ 0 h 1149064"/>
              <a:gd name="connsiteX2" fmla="*/ 7818644 w 8229600"/>
              <a:gd name="connsiteY2" fmla="*/ 1149064 h 1149064"/>
              <a:gd name="connsiteX3" fmla="*/ 0 w 8229600"/>
              <a:gd name="connsiteY3" fmla="*/ 1143000 h 1149064"/>
              <a:gd name="connsiteX4" fmla="*/ 0 w 8229600"/>
              <a:gd name="connsiteY4" fmla="*/ 0 h 1149064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10074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35792 w 8229600"/>
              <a:gd name="connsiteY2" fmla="*/ 113899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7039569 w 8229600"/>
              <a:gd name="connsiteY2" fmla="*/ 1146929 h 1146929"/>
              <a:gd name="connsiteX3" fmla="*/ 0 w 8229600"/>
              <a:gd name="connsiteY3" fmla="*/ 1143000 h 1146929"/>
              <a:gd name="connsiteX4" fmla="*/ 0 w 8229600"/>
              <a:gd name="connsiteY4" fmla="*/ 0 h 1146929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7039569 w 8229600"/>
              <a:gd name="connsiteY2" fmla="*/ 1146929 h 1146929"/>
              <a:gd name="connsiteX3" fmla="*/ 2646213 w 8229600"/>
              <a:gd name="connsiteY3" fmla="*/ 1145158 h 1146929"/>
              <a:gd name="connsiteX4" fmla="*/ 0 w 8229600"/>
              <a:gd name="connsiteY4" fmla="*/ 1143000 h 1146929"/>
              <a:gd name="connsiteX5" fmla="*/ 0 w 8229600"/>
              <a:gd name="connsiteY5" fmla="*/ 0 h 1146929"/>
              <a:gd name="connsiteX0" fmla="*/ 0 w 8229600"/>
              <a:gd name="connsiteY0" fmla="*/ 0 h 1145400"/>
              <a:gd name="connsiteX1" fmla="*/ 8229600 w 8229600"/>
              <a:gd name="connsiteY1" fmla="*/ 0 h 1145400"/>
              <a:gd name="connsiteX2" fmla="*/ 6962850 w 8229600"/>
              <a:gd name="connsiteY2" fmla="*/ 1145400 h 1145400"/>
              <a:gd name="connsiteX3" fmla="*/ 2646213 w 8229600"/>
              <a:gd name="connsiteY3" fmla="*/ 1145158 h 1145400"/>
              <a:gd name="connsiteX4" fmla="*/ 0 w 8229600"/>
              <a:gd name="connsiteY4" fmla="*/ 1143000 h 1145400"/>
              <a:gd name="connsiteX5" fmla="*/ 0 w 8229600"/>
              <a:gd name="connsiteY5" fmla="*/ 0 h 1145400"/>
              <a:gd name="connsiteX0" fmla="*/ 0 w 8229600"/>
              <a:gd name="connsiteY0" fmla="*/ 0 h 1145158"/>
              <a:gd name="connsiteX1" fmla="*/ 8229600 w 8229600"/>
              <a:gd name="connsiteY1" fmla="*/ 0 h 1145158"/>
              <a:gd name="connsiteX2" fmla="*/ 6940931 w 8229600"/>
              <a:gd name="connsiteY2" fmla="*/ 1143871 h 1145158"/>
              <a:gd name="connsiteX3" fmla="*/ 2646213 w 8229600"/>
              <a:gd name="connsiteY3" fmla="*/ 1145158 h 1145158"/>
              <a:gd name="connsiteX4" fmla="*/ 0 w 8229600"/>
              <a:gd name="connsiteY4" fmla="*/ 1143000 h 1145158"/>
              <a:gd name="connsiteX5" fmla="*/ 0 w 8229600"/>
              <a:gd name="connsiteY5" fmla="*/ 0 h 1145158"/>
              <a:gd name="connsiteX0" fmla="*/ 0 w 8229600"/>
              <a:gd name="connsiteY0" fmla="*/ 0 h 1145158"/>
              <a:gd name="connsiteX1" fmla="*/ 8229600 w 8229600"/>
              <a:gd name="connsiteY1" fmla="*/ 0 h 1145158"/>
              <a:gd name="connsiteX2" fmla="*/ 6908052 w 8229600"/>
              <a:gd name="connsiteY2" fmla="*/ 1143871 h 1145158"/>
              <a:gd name="connsiteX3" fmla="*/ 2646213 w 8229600"/>
              <a:gd name="connsiteY3" fmla="*/ 1145158 h 1145158"/>
              <a:gd name="connsiteX4" fmla="*/ 0 w 8229600"/>
              <a:gd name="connsiteY4" fmla="*/ 1143000 h 1145158"/>
              <a:gd name="connsiteX5" fmla="*/ 0 w 8229600"/>
              <a:gd name="connsiteY5" fmla="*/ 0 h 11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1145158">
                <a:moveTo>
                  <a:pt x="0" y="0"/>
                </a:moveTo>
                <a:lnTo>
                  <a:pt x="8229600" y="0"/>
                </a:lnTo>
                <a:lnTo>
                  <a:pt x="6908052" y="1143871"/>
                </a:lnTo>
                <a:lnTo>
                  <a:pt x="2646213" y="1145158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540000" rIns="540000">
            <a:noAutofit/>
          </a:bodyPr>
          <a:lstStyle>
            <a:lvl1pPr>
              <a:lnSpc>
                <a:spcPts val="26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Präsentationstitel durch Klicken einfügen, kann auch zweizeilig oder maximal dreizeilig sein.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2122540"/>
            <a:ext cx="4500000" cy="305190"/>
          </a:xfrm>
        </p:spPr>
        <p:txBody>
          <a:bodyPr anchor="b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Untertitelmaster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0" y="792000"/>
            <a:ext cx="504000" cy="180000"/>
          </a:xfrm>
          <a:custGeom>
            <a:avLst/>
            <a:gdLst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540000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9713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7808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66182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180000">
                <a:moveTo>
                  <a:pt x="0" y="0"/>
                </a:moveTo>
                <a:lnTo>
                  <a:pt x="540000" y="0"/>
                </a:lnTo>
                <a:lnTo>
                  <a:pt x="466182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7884368" y="4803998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C:\Users\Faisst\Desktop\Bruetsch-Ruegger PPT\BrR_PPT_Bilder\pfeiffer_zuerich_produktion_130-b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" t="13266" r="27303" b="39856"/>
          <a:stretch/>
        </p:blipFill>
        <p:spPr bwMode="auto">
          <a:xfrm>
            <a:off x="3114000" y="2570400"/>
            <a:ext cx="6042713" cy="25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aisst\Desktop\Bruetsch-Ruegger PPT\BrR_PPT_Bilder\Metall_96_hell klein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"/>
          <a:stretch/>
        </p:blipFill>
        <p:spPr bwMode="auto">
          <a:xfrm>
            <a:off x="0" y="2484000"/>
            <a:ext cx="4554000" cy="26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467430" y="3869689"/>
            <a:ext cx="18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Tools.</a:t>
            </a:r>
            <a:b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Level.</a:t>
            </a:r>
            <a:endParaRPr lang="de-DE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 grün + Bild links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 noChangeAspect="1"/>
          </p:cNvSpPr>
          <p:nvPr userDrawn="1"/>
        </p:nvSpPr>
        <p:spPr>
          <a:xfrm>
            <a:off x="0" y="699542"/>
            <a:ext cx="5940000" cy="646552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912289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876000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862804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  <a:gd name="connsiteX0" fmla="*/ 0 w 8229600"/>
              <a:gd name="connsiteY0" fmla="*/ 0 h 1142999"/>
              <a:gd name="connsiteX1" fmla="*/ 8229600 w 8229600"/>
              <a:gd name="connsiteY1" fmla="*/ 0 h 1142999"/>
              <a:gd name="connsiteX2" fmla="*/ 7796821 w 8229600"/>
              <a:gd name="connsiteY2" fmla="*/ 1141348 h 1142999"/>
              <a:gd name="connsiteX3" fmla="*/ 0 w 8229600"/>
              <a:gd name="connsiteY3" fmla="*/ 1143000 h 1142999"/>
              <a:gd name="connsiteX4" fmla="*/ 0 w 8229600"/>
              <a:gd name="connsiteY4" fmla="*/ 0 h 114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2999">
                <a:moveTo>
                  <a:pt x="0" y="0"/>
                </a:moveTo>
                <a:lnTo>
                  <a:pt x="8229600" y="0"/>
                </a:lnTo>
                <a:lnTo>
                  <a:pt x="7796821" y="1141348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none" lIns="540000" tIns="72000" rIns="540000" bIns="72000" rtlCol="0" anchor="t" anchorCtr="0">
            <a:noAutofit/>
          </a:bodyPr>
          <a:lstStyle>
            <a:lvl1pPr algn="l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sz="1600" b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0" y="699541"/>
            <a:ext cx="572416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9197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2599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876000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5559">
                <a:moveTo>
                  <a:pt x="0" y="0"/>
                </a:moveTo>
                <a:lnTo>
                  <a:pt x="8229600" y="0"/>
                </a:lnTo>
                <a:lnTo>
                  <a:pt x="7876000" y="114555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40000" tIns="72000" rIns="540000" bIns="72000" anchor="t" anchorCtr="0"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208000" y="4803998"/>
            <a:ext cx="576064" cy="162080"/>
          </a:xfrm>
        </p:spPr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‹N°›</a:t>
            </a:fld>
            <a:endParaRPr lang="de-DE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940190" y="1419226"/>
            <a:ext cx="3203810" cy="3240088"/>
          </a:xfrm>
        </p:spPr>
        <p:txBody>
          <a:bodyPr lIns="0" rIns="25200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4" name="Bildplatzhalter 3"/>
          <p:cNvSpPr>
            <a:spLocks noGrp="1" noChangeAspect="1"/>
          </p:cNvSpPr>
          <p:nvPr>
            <p:ph type="pic" sz="quarter" idx="15"/>
          </p:nvPr>
        </p:nvSpPr>
        <p:spPr>
          <a:xfrm>
            <a:off x="0" y="1347580"/>
            <a:ext cx="5634000" cy="3808086"/>
          </a:xfrm>
        </p:spPr>
        <p:txBody>
          <a:bodyPr lIns="0" tIns="0" bIns="0"/>
          <a:lstStyle>
            <a:lvl1pPr algn="l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13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grün + Bilder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 noChangeAspect="1"/>
          </p:cNvSpPr>
          <p:nvPr userDrawn="1"/>
        </p:nvSpPr>
        <p:spPr>
          <a:xfrm>
            <a:off x="0" y="699542"/>
            <a:ext cx="5940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912289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62802 w 8229600"/>
              <a:gd name="connsiteY2" fmla="*/ 1140519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6716 w 8229600"/>
              <a:gd name="connsiteY2" fmla="*/ 114052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90220 w 8229600"/>
              <a:gd name="connsiteY2" fmla="*/ 114052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7790220" y="114052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none" lIns="540000" tIns="72000" rIns="540000" bIns="72000" rtlCol="0" anchor="t" anchorCtr="0">
            <a:noAutofit/>
          </a:bodyPr>
          <a:lstStyle>
            <a:lvl1pPr algn="l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sz="1600" b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0" y="699541"/>
            <a:ext cx="60122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9197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2599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876000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5559">
                <a:moveTo>
                  <a:pt x="0" y="0"/>
                </a:moveTo>
                <a:lnTo>
                  <a:pt x="8229600" y="0"/>
                </a:lnTo>
                <a:lnTo>
                  <a:pt x="7876000" y="114555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40000" tIns="72000" rIns="540000" bIns="72000" anchor="t" anchorCtr="0"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0" y="1419225"/>
            <a:ext cx="4356100" cy="1151174"/>
          </a:xfrm>
        </p:spPr>
        <p:txBody>
          <a:bodyPr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 marL="0" indent="0">
              <a:lnSpc>
                <a:spcPts val="1600"/>
              </a:lnSpc>
              <a:buNone/>
              <a:defRPr/>
            </a:lvl3pPr>
            <a:lvl4pPr>
              <a:lnSpc>
                <a:spcPts val="1600"/>
              </a:lnSpc>
              <a:defRPr/>
            </a:lvl4pPr>
            <a:lvl5pPr>
              <a:defRPr sz="100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0" y="1419225"/>
            <a:ext cx="4572000" cy="1152375"/>
          </a:xfrm>
        </p:spPr>
        <p:txBody>
          <a:bodyPr lIns="0" rIns="25200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Bildplatzhalter 3"/>
          <p:cNvSpPr>
            <a:spLocks noGrp="1" noChangeAspect="1"/>
          </p:cNvSpPr>
          <p:nvPr>
            <p:ph type="pic" sz="quarter" idx="15"/>
          </p:nvPr>
        </p:nvSpPr>
        <p:spPr>
          <a:xfrm>
            <a:off x="0" y="2916000"/>
            <a:ext cx="2214000" cy="1743982"/>
          </a:xfrm>
        </p:spPr>
        <p:txBody>
          <a:bodyPr lIns="0" tIns="0" bIns="0" anchor="ctr" anchorCtr="0"/>
          <a:lstStyle>
            <a:lvl1pPr algn="ct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de-DE" dirty="0"/>
          </a:p>
        </p:txBody>
      </p:sp>
      <p:sp>
        <p:nvSpPr>
          <p:cNvPr id="11" name="Bildplatzhalter 3"/>
          <p:cNvSpPr>
            <a:spLocks noGrp="1" noChangeAspect="1"/>
          </p:cNvSpPr>
          <p:nvPr>
            <p:ph type="pic" sz="quarter" idx="16"/>
          </p:nvPr>
        </p:nvSpPr>
        <p:spPr>
          <a:xfrm>
            <a:off x="2311200" y="2916000"/>
            <a:ext cx="2214000" cy="1743982"/>
          </a:xfrm>
        </p:spPr>
        <p:txBody>
          <a:bodyPr lIns="0" tIns="0" bIns="0" anchor="ctr" anchorCtr="0"/>
          <a:lstStyle>
            <a:lvl1pPr algn="ct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de-DE"/>
          </a:p>
        </p:txBody>
      </p:sp>
      <p:sp>
        <p:nvSpPr>
          <p:cNvPr id="12" name="Bildplatzhalter 3"/>
          <p:cNvSpPr>
            <a:spLocks noGrp="1" noChangeAspect="1"/>
          </p:cNvSpPr>
          <p:nvPr>
            <p:ph type="pic" sz="quarter" idx="17"/>
          </p:nvPr>
        </p:nvSpPr>
        <p:spPr>
          <a:xfrm>
            <a:off x="4626000" y="2916000"/>
            <a:ext cx="2214000" cy="1743313"/>
          </a:xfrm>
        </p:spPr>
        <p:txBody>
          <a:bodyPr lIns="0" tIns="0" bIns="0" anchor="ctr" anchorCtr="0"/>
          <a:lstStyle>
            <a:lvl1pPr algn="ct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de-DE" dirty="0"/>
          </a:p>
        </p:txBody>
      </p:sp>
      <p:sp>
        <p:nvSpPr>
          <p:cNvPr id="13" name="Bildplatzhalter 3"/>
          <p:cNvSpPr>
            <a:spLocks noGrp="1" noChangeAspect="1"/>
          </p:cNvSpPr>
          <p:nvPr>
            <p:ph type="pic" sz="quarter" idx="18"/>
          </p:nvPr>
        </p:nvSpPr>
        <p:spPr>
          <a:xfrm>
            <a:off x="6930000" y="2916000"/>
            <a:ext cx="2214000" cy="1743982"/>
          </a:xfrm>
        </p:spPr>
        <p:txBody>
          <a:bodyPr lIns="0" tIns="0" bIns="0" anchor="ctr" anchorCtr="0"/>
          <a:lstStyle>
            <a:lvl1pPr algn="ct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-130" y="2715766"/>
            <a:ext cx="2195866" cy="216030"/>
          </a:xfrm>
        </p:spPr>
        <p:txBody>
          <a:bodyPr anchor="b" anchorCtr="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 marL="0" indent="0">
              <a:lnSpc>
                <a:spcPts val="1600"/>
              </a:lnSpc>
              <a:buNone/>
              <a:defRPr/>
            </a:lvl3pPr>
            <a:lvl4pPr>
              <a:lnSpc>
                <a:spcPts val="1600"/>
              </a:lnSpc>
              <a:defRPr/>
            </a:lvl4pPr>
            <a:lvl5pPr>
              <a:defRPr sz="1000"/>
            </a:lvl5pPr>
            <a:lvl6pPr>
              <a:lnSpc>
                <a:spcPts val="1000"/>
              </a:lnSpc>
              <a:spcBef>
                <a:spcPts val="0"/>
              </a:spcBef>
              <a:defRPr/>
            </a:lvl6pPr>
          </a:lstStyle>
          <a:p>
            <a:pPr lvl="5"/>
            <a:r>
              <a:rPr lang="de-DE" dirty="0" smtClean="0"/>
              <a:t>Bildunterschrift über 6. Ebene</a:t>
            </a:r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311200" y="2714400"/>
            <a:ext cx="2123790" cy="216030"/>
          </a:xfrm>
        </p:spPr>
        <p:txBody>
          <a:bodyPr lIns="0" anchor="b" anchorCtr="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 marL="0" indent="0">
              <a:lnSpc>
                <a:spcPts val="1600"/>
              </a:lnSpc>
              <a:buNone/>
              <a:defRPr/>
            </a:lvl3pPr>
            <a:lvl4pPr>
              <a:lnSpc>
                <a:spcPts val="1600"/>
              </a:lnSpc>
              <a:defRPr/>
            </a:lvl4pPr>
            <a:lvl5pPr>
              <a:defRPr sz="1000"/>
            </a:lvl5pPr>
            <a:lvl6pPr>
              <a:lnSpc>
                <a:spcPts val="1000"/>
              </a:lnSpc>
              <a:spcBef>
                <a:spcPts val="0"/>
              </a:spcBef>
              <a:defRPr/>
            </a:lvl6pPr>
          </a:lstStyle>
          <a:p>
            <a:pPr lvl="5"/>
            <a:r>
              <a:rPr lang="de-DE" dirty="0" smtClean="0"/>
              <a:t>Bildunterschrift über 6. Ebene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26000" y="2715766"/>
            <a:ext cx="2123790" cy="216030"/>
          </a:xfrm>
        </p:spPr>
        <p:txBody>
          <a:bodyPr lIns="0" anchor="b" anchorCtr="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 marL="0" indent="0">
              <a:lnSpc>
                <a:spcPts val="1600"/>
              </a:lnSpc>
              <a:buNone/>
              <a:defRPr/>
            </a:lvl3pPr>
            <a:lvl4pPr>
              <a:lnSpc>
                <a:spcPts val="1600"/>
              </a:lnSpc>
              <a:defRPr/>
            </a:lvl4pPr>
            <a:lvl5pPr>
              <a:defRPr sz="1000"/>
            </a:lvl5pPr>
            <a:lvl6pPr>
              <a:lnSpc>
                <a:spcPts val="1000"/>
              </a:lnSpc>
              <a:spcBef>
                <a:spcPts val="0"/>
              </a:spcBef>
              <a:defRPr/>
            </a:lvl6pPr>
          </a:lstStyle>
          <a:p>
            <a:pPr lvl="5"/>
            <a:r>
              <a:rPr lang="de-DE" dirty="0" smtClean="0"/>
              <a:t>Bildunterschrift über 6. Ebene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948000" y="2715766"/>
            <a:ext cx="2123790" cy="216030"/>
          </a:xfrm>
        </p:spPr>
        <p:txBody>
          <a:bodyPr lIns="0" anchor="b" anchorCtr="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 marL="0" indent="0">
              <a:lnSpc>
                <a:spcPts val="1600"/>
              </a:lnSpc>
              <a:buNone/>
              <a:defRPr/>
            </a:lvl3pPr>
            <a:lvl4pPr>
              <a:lnSpc>
                <a:spcPts val="1600"/>
              </a:lnSpc>
              <a:defRPr/>
            </a:lvl4pPr>
            <a:lvl5pPr>
              <a:defRPr sz="1000"/>
            </a:lvl5pPr>
            <a:lvl6pPr>
              <a:lnSpc>
                <a:spcPts val="1000"/>
              </a:lnSpc>
              <a:spcBef>
                <a:spcPts val="0"/>
              </a:spcBef>
              <a:defRPr/>
            </a:lvl6pPr>
          </a:lstStyle>
          <a:p>
            <a:pPr lvl="5"/>
            <a:r>
              <a:rPr lang="de-DE" dirty="0" smtClean="0"/>
              <a:t>Bildunterschrift über 6.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9" name="Datumsplatzhalter 4"/>
          <p:cNvSpPr>
            <a:spLocks noGrp="1"/>
          </p:cNvSpPr>
          <p:nvPr>
            <p:ph type="dt" sz="half" idx="10"/>
          </p:nvPr>
        </p:nvSpPr>
        <p:spPr>
          <a:xfrm>
            <a:off x="8208000" y="4803998"/>
            <a:ext cx="576064" cy="162080"/>
          </a:xfrm>
        </p:spPr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46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71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Hand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1492046"/>
            <a:ext cx="1440160" cy="8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 userDrawn="1"/>
        </p:nvCxnSpPr>
        <p:spPr>
          <a:xfrm>
            <a:off x="1007680" y="1492046"/>
            <a:ext cx="0" cy="189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1295712" y="1770690"/>
            <a:ext cx="432048" cy="477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40" y="2816981"/>
            <a:ext cx="1631322" cy="62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 userDrawn="1"/>
        </p:nvSpPr>
        <p:spPr>
          <a:xfrm>
            <a:off x="1259708" y="2959207"/>
            <a:ext cx="612068" cy="216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/>
          <p:cNvCxnSpPr/>
          <p:nvPr userDrawn="1"/>
        </p:nvCxnSpPr>
        <p:spPr>
          <a:xfrm>
            <a:off x="1871680" y="2032106"/>
            <a:ext cx="3960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>
            <a:spLocks noChangeAspect="1"/>
          </p:cNvSpPr>
          <p:nvPr userDrawn="1"/>
        </p:nvSpPr>
        <p:spPr>
          <a:xfrm>
            <a:off x="3347864" y="1248603"/>
            <a:ext cx="5364336" cy="334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None/>
            </a:pPr>
            <a:endParaRPr lang="de-DE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>
            <a:spLocks noChangeAspect="1"/>
          </p:cNvSpPr>
          <p:nvPr userDrawn="1"/>
        </p:nvSpPr>
        <p:spPr>
          <a:xfrm>
            <a:off x="1295576" y="2643760"/>
            <a:ext cx="1116124" cy="3177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buSzPct val="70000"/>
              <a:buFont typeface="Wingdings" panose="05000000000000000000" pitchFamily="2" charset="2"/>
              <a:buNone/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Ebenen</a:t>
            </a:r>
            <a:endParaRPr lang="de-DE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91" y="3670890"/>
            <a:ext cx="576126" cy="6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 userDrawn="1"/>
        </p:nvSpPr>
        <p:spPr>
          <a:xfrm>
            <a:off x="3563938" y="1491600"/>
            <a:ext cx="5472682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3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Folie</a:t>
            </a:r>
            <a: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erstellen</a:t>
            </a:r>
            <a:b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START, NEUE FOLIE, gewünschtes Layout auswählen</a:t>
            </a:r>
          </a:p>
          <a:p>
            <a:pPr marL="177800" lvl="3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Erzwungene Zeilenschaltungen vermeiden, Text stets als Fließtext erfassen</a:t>
            </a:r>
          </a:p>
          <a:p>
            <a:pPr marL="177800" lvl="3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Hervorhebungen und Textmarkierungen</a:t>
            </a:r>
            <a:b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Alle Hervorhebungen wie z.B. Bullets,</a:t>
            </a:r>
            <a:r>
              <a:rPr lang="de-DE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Bildunterschriften etc.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über EBENEN</a:t>
            </a:r>
            <a:r>
              <a:rPr lang="de-DE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auswählen </a:t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(START,</a:t>
            </a:r>
            <a:r>
              <a:rPr lang="de-DE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ABSATZ,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Ebenen erhöhen / verringern)</a:t>
            </a:r>
          </a:p>
          <a:p>
            <a:pPr marL="177800" lvl="3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Bildmotive</a:t>
            </a:r>
            <a: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aus dem </a:t>
            </a:r>
            <a:r>
              <a:rPr lang="de-DE" sz="10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Brütsch</a:t>
            </a:r>
            <a: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10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Rüegger</a:t>
            </a:r>
            <a: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-Bilderpool</a:t>
            </a:r>
            <a:b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Icon BILD</a:t>
            </a:r>
            <a:r>
              <a:rPr lang="de-DE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EINFÜGEN und Motiv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aus dem Bilderpool</a:t>
            </a:r>
            <a:r>
              <a:rPr lang="de-DE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infügen</a:t>
            </a:r>
          </a:p>
          <a:p>
            <a:pPr marL="177800" lvl="3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Design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Brütsch-Rüegger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CI zwingend einhalten</a:t>
            </a:r>
            <a:r>
              <a:rPr lang="de-DE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(siehe CI-Handbuch)</a:t>
            </a:r>
          </a:p>
          <a:p>
            <a:pPr marL="177800" lvl="3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Führungslinien de/-aktiveren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über  ANSICHT, ANZEIGEN,</a:t>
            </a:r>
            <a:r>
              <a:rPr lang="de-DE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FÜHRUNGSLINIEN</a:t>
            </a:r>
          </a:p>
          <a:p>
            <a:pPr marL="177800" lvl="3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</a:pP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Datum auf Folien</a:t>
            </a:r>
            <a:b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Über EINFÜGEN,</a:t>
            </a:r>
            <a:r>
              <a:rPr lang="de-DE" sz="1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DATUM, FÜR ALLE setzen</a:t>
            </a:r>
            <a:endParaRPr lang="de-DE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marR="0" lvl="3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de-DE" sz="10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Brütsch-Rüegger</a:t>
            </a:r>
            <a:r>
              <a:rPr lang="de-DE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Farbrange – Designfarben </a:t>
            </a:r>
            <a:endParaRPr lang="de-DE" sz="10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el 1"/>
          <p:cNvSpPr txBox="1">
            <a:spLocks noChangeAspect="1"/>
          </p:cNvSpPr>
          <p:nvPr userDrawn="1"/>
        </p:nvSpPr>
        <p:spPr>
          <a:xfrm>
            <a:off x="0" y="699542"/>
            <a:ext cx="5940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912289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5559">
                <a:moveTo>
                  <a:pt x="0" y="0"/>
                </a:moveTo>
                <a:lnTo>
                  <a:pt x="8229600" y="0"/>
                </a:lnTo>
                <a:lnTo>
                  <a:pt x="7912289" y="114555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none" lIns="540000" tIns="72000" rIns="540000" bIns="72000" rtlCol="0" anchor="t" anchorCtr="0">
            <a:noAutofit/>
          </a:bodyPr>
          <a:lstStyle>
            <a:lvl1pPr algn="l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sz="1600" b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de-DE" dirty="0" smtClean="0"/>
              <a:t>So nutzen</a:t>
            </a:r>
            <a:r>
              <a:rPr lang="de-DE" baseline="0" dirty="0" smtClean="0"/>
              <a:t> Sie </a:t>
            </a:r>
            <a:r>
              <a:rPr lang="de-DE" dirty="0" smtClean="0"/>
              <a:t>den </a:t>
            </a:r>
            <a:r>
              <a:rPr lang="de-DE" baseline="0" dirty="0" smtClean="0"/>
              <a:t>PPT-Master zur optimalen</a:t>
            </a:r>
            <a:br>
              <a:rPr lang="de-DE" baseline="0" dirty="0" smtClean="0"/>
            </a:br>
            <a:r>
              <a:rPr lang="de-DE" baseline="0" dirty="0" smtClean="0"/>
              <a:t>Erstellung Ihrer CI-gerechten Präsentation:</a:t>
            </a:r>
            <a:endParaRPr lang="de-DE" dirty="0"/>
          </a:p>
        </p:txBody>
      </p:sp>
      <p:pic>
        <p:nvPicPr>
          <p:cNvPr id="20" name="Grafik 19"/>
          <p:cNvPicPr/>
          <p:nvPr userDrawn="1"/>
        </p:nvPicPr>
        <p:blipFill rotWithShape="1">
          <a:blip r:embed="rId5"/>
          <a:srcRect b="62755"/>
          <a:stretch/>
        </p:blipFill>
        <p:spPr bwMode="auto">
          <a:xfrm>
            <a:off x="539750" y="3651900"/>
            <a:ext cx="1657350" cy="1042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21" name="Foliennummernplatzhalter 5"/>
          <p:cNvSpPr txBox="1">
            <a:spLocks/>
          </p:cNvSpPr>
          <p:nvPr userDrawn="1"/>
        </p:nvSpPr>
        <p:spPr>
          <a:xfrm>
            <a:off x="8722960" y="4806000"/>
            <a:ext cx="80392" cy="1620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00" b="0" dirty="0" smtClean="0">
                <a:solidFill>
                  <a:srgbClr val="008080"/>
                </a:solidFill>
              </a:rPr>
              <a:t>/</a:t>
            </a:r>
            <a:endParaRPr lang="de-DE" sz="700" b="0" dirty="0">
              <a:solidFill>
                <a:srgbClr val="008080"/>
              </a:solidFill>
            </a:endParaRPr>
          </a:p>
        </p:txBody>
      </p:sp>
      <p:sp>
        <p:nvSpPr>
          <p:cNvPr id="23" name="Foliennummernplatzhalter 5"/>
          <p:cNvSpPr txBox="1">
            <a:spLocks/>
          </p:cNvSpPr>
          <p:nvPr userDrawn="1"/>
        </p:nvSpPr>
        <p:spPr>
          <a:xfrm>
            <a:off x="8200800" y="4806000"/>
            <a:ext cx="80392" cy="1620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00" b="0" dirty="0" smtClean="0">
                <a:solidFill>
                  <a:srgbClr val="008080"/>
                </a:solidFill>
              </a:rPr>
              <a:t>/</a:t>
            </a:r>
            <a:endParaRPr lang="de-DE" sz="700" b="0" dirty="0">
              <a:solidFill>
                <a:srgbClr val="00808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1630"/>
            <a:ext cx="1081648" cy="18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Datumsplatzhalter 4"/>
          <p:cNvSpPr>
            <a:spLocks noGrp="1"/>
          </p:cNvSpPr>
          <p:nvPr>
            <p:ph type="dt" sz="half" idx="10"/>
          </p:nvPr>
        </p:nvSpPr>
        <p:spPr>
          <a:xfrm>
            <a:off x="8208000" y="4803998"/>
            <a:ext cx="576064" cy="162080"/>
          </a:xfrm>
        </p:spPr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64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Farb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>
            <a:spLocks noChangeAspect="1"/>
          </p:cNvSpPr>
          <p:nvPr userDrawn="1"/>
        </p:nvSpPr>
        <p:spPr>
          <a:xfrm>
            <a:off x="3347864" y="1248603"/>
            <a:ext cx="5364336" cy="334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None/>
            </a:pPr>
            <a:endParaRPr lang="de-DE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el 1"/>
          <p:cNvSpPr txBox="1">
            <a:spLocks noChangeAspect="1"/>
          </p:cNvSpPr>
          <p:nvPr userDrawn="1"/>
        </p:nvSpPr>
        <p:spPr>
          <a:xfrm>
            <a:off x="0" y="699542"/>
            <a:ext cx="5940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912289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5559">
                <a:moveTo>
                  <a:pt x="0" y="0"/>
                </a:moveTo>
                <a:lnTo>
                  <a:pt x="8229600" y="0"/>
                </a:lnTo>
                <a:lnTo>
                  <a:pt x="7912289" y="114555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none" lIns="540000" tIns="72000" rIns="540000" bIns="72000" rtlCol="0" anchor="t" anchorCtr="0">
            <a:noAutofit/>
          </a:bodyPr>
          <a:lstStyle>
            <a:lvl1pPr algn="l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sz="1600" b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de-DE" dirty="0" err="1" smtClean="0"/>
              <a:t>Brütsch-Rüegger</a:t>
            </a:r>
            <a:r>
              <a:rPr lang="de-DE" baseline="0" dirty="0" smtClean="0"/>
              <a:t> </a:t>
            </a:r>
            <a:br>
              <a:rPr lang="de-DE" baseline="0" dirty="0" smtClean="0"/>
            </a:br>
            <a:r>
              <a:rPr lang="de-DE" baseline="0" dirty="0" smtClean="0"/>
              <a:t>Farbrange / Design TOOLS</a:t>
            </a:r>
            <a:endParaRPr lang="de-DE" dirty="0"/>
          </a:p>
        </p:txBody>
      </p:sp>
      <p:sp>
        <p:nvSpPr>
          <p:cNvPr id="27" name="Rechteck 26"/>
          <p:cNvSpPr>
            <a:spLocks noChangeAspect="1"/>
          </p:cNvSpPr>
          <p:nvPr userDrawn="1"/>
        </p:nvSpPr>
        <p:spPr>
          <a:xfrm>
            <a:off x="4788030" y="1491600"/>
            <a:ext cx="3888540" cy="17282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Hintergründe und Gestaltungselemente</a:t>
            </a:r>
            <a:b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de-DE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Folienhintergrund ist in der Regel weiß. 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Zwischenfolien,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nfoboxen,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Auszeichnungen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oder andere Elemente kann Grün (100% oder abgestuft) </a:t>
            </a:r>
            <a:b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oder Grau (100% oder abgestuft) verwendet werden.</a:t>
            </a:r>
          </a:p>
        </p:txBody>
      </p:sp>
      <p:sp>
        <p:nvSpPr>
          <p:cNvPr id="29" name="Rechteck 28"/>
          <p:cNvSpPr>
            <a:spLocks noChangeAspect="1"/>
          </p:cNvSpPr>
          <p:nvPr userDrawn="1"/>
        </p:nvSpPr>
        <p:spPr>
          <a:xfrm>
            <a:off x="4788340" y="3435870"/>
            <a:ext cx="3815910" cy="576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0" indent="0">
              <a:buSzPct val="70000"/>
              <a:buFont typeface="Arial" panose="020B0604020202020204" pitchFamily="34" charset="0"/>
              <a:buNone/>
            </a:pPr>
            <a:r>
              <a:rPr lang="de-DE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lvl="0" indent="0">
              <a:buSzPct val="70000"/>
              <a:buFont typeface="Arial" panose="020B0604020202020204" pitchFamily="34" charset="0"/>
              <a:buNone/>
            </a:pPr>
            <a:endParaRPr lang="de-DE" sz="120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/>
            <a:r>
              <a:rPr lang="de-DE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soll generell schwarz oder weiß gesetzt werden.  </a:t>
            </a:r>
            <a:endParaRPr lang="de-DE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539440" y="1491600"/>
            <a:ext cx="1008140" cy="1008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539440" y="2499810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1691600" y="1491600"/>
            <a:ext cx="1008140" cy="10081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1691600" y="2499810"/>
            <a:ext cx="504000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2195740" y="2499740"/>
            <a:ext cx="50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539440" y="3435870"/>
            <a:ext cx="1008140" cy="1008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 userDrawn="1"/>
        </p:nvSpPr>
        <p:spPr>
          <a:xfrm>
            <a:off x="1691600" y="3435870"/>
            <a:ext cx="1008140" cy="100814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539440" y="3435870"/>
            <a:ext cx="10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Schwarz</a:t>
            </a:r>
            <a:endParaRPr lang="de-D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 userDrawn="1"/>
        </p:nvSpPr>
        <p:spPr>
          <a:xfrm>
            <a:off x="1691740" y="3435870"/>
            <a:ext cx="100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Weiss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 userDrawn="1"/>
        </p:nvSpPr>
        <p:spPr>
          <a:xfrm>
            <a:off x="2843760" y="3435870"/>
            <a:ext cx="1008140" cy="100814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 userDrawn="1"/>
        </p:nvSpPr>
        <p:spPr>
          <a:xfrm>
            <a:off x="2843760" y="3435870"/>
            <a:ext cx="100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Text-Grün</a:t>
            </a:r>
            <a:endParaRPr lang="de-DE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 userDrawn="1"/>
        </p:nvSpPr>
        <p:spPr>
          <a:xfrm>
            <a:off x="2843900" y="3645378"/>
            <a:ext cx="1008000" cy="438582"/>
          </a:xfrm>
          <a:prstGeom prst="rect">
            <a:avLst/>
          </a:prstGeom>
          <a:noFill/>
        </p:spPr>
        <p:txBody>
          <a:bodyPr wrap="square" lIns="54000" rtlCol="0">
            <a:spAutoFit/>
          </a:bodyPr>
          <a:lstStyle/>
          <a:p>
            <a:pPr algn="l">
              <a:lnSpc>
                <a:spcPts val="900"/>
              </a:lnSpc>
              <a:tabLst>
                <a:tab pos="357188" algn="r"/>
              </a:tabLst>
            </a:pP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	0</a:t>
            </a:r>
            <a:b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141</a:t>
            </a:r>
            <a:b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	113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 userDrawn="1"/>
        </p:nvSpPr>
        <p:spPr>
          <a:xfrm>
            <a:off x="3275820" y="3723910"/>
            <a:ext cx="57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DE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feld 38"/>
          <p:cNvSpPr txBox="1"/>
          <p:nvPr userDrawn="1"/>
        </p:nvSpPr>
        <p:spPr>
          <a:xfrm>
            <a:off x="539440" y="1491600"/>
            <a:ext cx="1008000" cy="2308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l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endParaRPr lang="de-D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 userDrawn="1"/>
        </p:nvSpPr>
        <p:spPr>
          <a:xfrm>
            <a:off x="539580" y="1701108"/>
            <a:ext cx="1008000" cy="438582"/>
          </a:xfrm>
          <a:prstGeom prst="rect">
            <a:avLst/>
          </a:prstGeom>
          <a:noFill/>
        </p:spPr>
        <p:txBody>
          <a:bodyPr wrap="square" lIns="54000" rIns="36000" rtlCol="0">
            <a:spAutoFit/>
          </a:bodyPr>
          <a:lstStyle/>
          <a:p>
            <a:pPr algn="l">
              <a:lnSpc>
                <a:spcPts val="900"/>
              </a:lnSpc>
              <a:tabLst>
                <a:tab pos="357188" algn="r"/>
              </a:tabLst>
            </a:pPr>
            <a:r>
              <a:rPr lang="de-DE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	0</a:t>
            </a:r>
            <a:br>
              <a:rPr lang="de-DE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141</a:t>
            </a:r>
            <a:br>
              <a:rPr lang="de-DE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	113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 userDrawn="1"/>
        </p:nvSpPr>
        <p:spPr>
          <a:xfrm>
            <a:off x="539440" y="2493218"/>
            <a:ext cx="504070" cy="438582"/>
          </a:xfrm>
          <a:prstGeom prst="rect">
            <a:avLst/>
          </a:prstGeom>
          <a:noFill/>
        </p:spPr>
        <p:txBody>
          <a:bodyPr wrap="square" lIns="54000" rIns="36000" rtlCol="0">
            <a:spAutoFit/>
          </a:bodyPr>
          <a:lstStyle/>
          <a:p>
            <a:pPr algn="l">
              <a:lnSpc>
                <a:spcPts val="900"/>
              </a:lnSpc>
              <a:tabLst>
                <a:tab pos="357188" algn="r"/>
              </a:tabLst>
            </a:pP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	164</a:t>
            </a:r>
            <a:b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212</a:t>
            </a:r>
          </a:p>
          <a:p>
            <a:pPr algn="l">
              <a:lnSpc>
                <a:spcPts val="900"/>
              </a:lnSpc>
              <a:tabLst>
                <a:tab pos="357188" algn="r"/>
              </a:tabLst>
            </a:pPr>
            <a: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	210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 userDrawn="1"/>
        </p:nvSpPr>
        <p:spPr>
          <a:xfrm>
            <a:off x="1691600" y="1491600"/>
            <a:ext cx="1008000" cy="2308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l"/>
            <a:r>
              <a:rPr lang="de-DE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endParaRPr lang="de-D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 userDrawn="1"/>
        </p:nvSpPr>
        <p:spPr>
          <a:xfrm>
            <a:off x="1691740" y="1701108"/>
            <a:ext cx="1008000" cy="438582"/>
          </a:xfrm>
          <a:prstGeom prst="rect">
            <a:avLst/>
          </a:prstGeom>
          <a:noFill/>
        </p:spPr>
        <p:txBody>
          <a:bodyPr wrap="square" lIns="54000" rIns="36000" rtlCol="0">
            <a:spAutoFit/>
          </a:bodyPr>
          <a:lstStyle/>
          <a:p>
            <a:pPr algn="l">
              <a:lnSpc>
                <a:spcPts val="900"/>
              </a:lnSpc>
              <a:tabLst>
                <a:tab pos="357188" algn="r"/>
              </a:tabLst>
            </a:pPr>
            <a:r>
              <a:rPr lang="de-DE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	98</a:t>
            </a:r>
            <a:br>
              <a:rPr lang="de-DE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98</a:t>
            </a:r>
            <a:br>
              <a:rPr lang="de-DE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	98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feld 46"/>
          <p:cNvSpPr txBox="1"/>
          <p:nvPr userDrawn="1"/>
        </p:nvSpPr>
        <p:spPr>
          <a:xfrm>
            <a:off x="1691600" y="2493218"/>
            <a:ext cx="504070" cy="438582"/>
          </a:xfrm>
          <a:prstGeom prst="rect">
            <a:avLst/>
          </a:prstGeom>
          <a:noFill/>
        </p:spPr>
        <p:txBody>
          <a:bodyPr wrap="square" lIns="54000" rIns="36000" rtlCol="0">
            <a:spAutoFit/>
          </a:bodyPr>
          <a:lstStyle/>
          <a:p>
            <a:pPr algn="l">
              <a:lnSpc>
                <a:spcPts val="900"/>
              </a:lnSpc>
              <a:tabLst>
                <a:tab pos="357188" algn="r"/>
              </a:tabLst>
            </a:pP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	157</a:t>
            </a:r>
            <a:b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157</a:t>
            </a:r>
          </a:p>
          <a:p>
            <a:pPr algn="l">
              <a:lnSpc>
                <a:spcPts val="900"/>
              </a:lnSpc>
              <a:tabLst>
                <a:tab pos="180975" algn="l"/>
              </a:tabLst>
            </a:pPr>
            <a: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	157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feld 47"/>
          <p:cNvSpPr txBox="1"/>
          <p:nvPr userDrawn="1"/>
        </p:nvSpPr>
        <p:spPr>
          <a:xfrm>
            <a:off x="2195670" y="2493218"/>
            <a:ext cx="504070" cy="438582"/>
          </a:xfrm>
          <a:prstGeom prst="rect">
            <a:avLst/>
          </a:prstGeom>
          <a:noFill/>
        </p:spPr>
        <p:txBody>
          <a:bodyPr wrap="square" lIns="54000" rIns="36000" rtlCol="0">
            <a:spAutoFit/>
          </a:bodyPr>
          <a:lstStyle/>
          <a:p>
            <a:pPr algn="l">
              <a:lnSpc>
                <a:spcPts val="900"/>
              </a:lnSpc>
              <a:tabLst>
                <a:tab pos="357188" algn="r"/>
              </a:tabLst>
            </a:pP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	217</a:t>
            </a:r>
            <a:b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217</a:t>
            </a:r>
          </a:p>
          <a:p>
            <a:pPr algn="l">
              <a:lnSpc>
                <a:spcPts val="900"/>
              </a:lnSpc>
              <a:tabLst>
                <a:tab pos="357188" algn="r"/>
              </a:tabLst>
            </a:pPr>
            <a:r>
              <a:rPr lang="de-DE" sz="8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	217</a:t>
            </a:r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Grafik 48"/>
          <p:cNvPicPr/>
          <p:nvPr userDrawn="1"/>
        </p:nvPicPr>
        <p:blipFill rotWithShape="1">
          <a:blip r:embed="rId2"/>
          <a:srcRect b="62755"/>
          <a:stretch/>
        </p:blipFill>
        <p:spPr bwMode="auto">
          <a:xfrm>
            <a:off x="2843760" y="1492250"/>
            <a:ext cx="1657350" cy="1042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37" name="Foliennummernplatzhalter 5"/>
          <p:cNvSpPr txBox="1">
            <a:spLocks/>
          </p:cNvSpPr>
          <p:nvPr userDrawn="1"/>
        </p:nvSpPr>
        <p:spPr>
          <a:xfrm>
            <a:off x="8722960" y="4806000"/>
            <a:ext cx="80392" cy="1620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00" b="0" dirty="0" smtClean="0">
                <a:solidFill>
                  <a:srgbClr val="008080"/>
                </a:solidFill>
              </a:rPr>
              <a:t>/</a:t>
            </a:r>
            <a:endParaRPr lang="de-DE" sz="700" b="0" dirty="0">
              <a:solidFill>
                <a:srgbClr val="008080"/>
              </a:solidFill>
            </a:endParaRPr>
          </a:p>
        </p:txBody>
      </p:sp>
      <p:sp>
        <p:nvSpPr>
          <p:cNvPr id="38" name="Foliennummernplatzhalter 5"/>
          <p:cNvSpPr txBox="1">
            <a:spLocks/>
          </p:cNvSpPr>
          <p:nvPr userDrawn="1"/>
        </p:nvSpPr>
        <p:spPr>
          <a:xfrm>
            <a:off x="8200800" y="4806000"/>
            <a:ext cx="80392" cy="1620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00" b="0" dirty="0" smtClean="0">
                <a:solidFill>
                  <a:srgbClr val="008080"/>
                </a:solidFill>
              </a:rPr>
              <a:t>/</a:t>
            </a:r>
            <a:endParaRPr lang="de-DE" sz="700" b="0" dirty="0">
              <a:solidFill>
                <a:srgbClr val="008080"/>
              </a:solidFill>
            </a:endParaRPr>
          </a:p>
        </p:txBody>
      </p:sp>
      <p:sp>
        <p:nvSpPr>
          <p:cNvPr id="33" name="Datumsplatzhalter 4"/>
          <p:cNvSpPr>
            <a:spLocks noGrp="1"/>
          </p:cNvSpPr>
          <p:nvPr>
            <p:ph type="dt" sz="half" idx="10"/>
          </p:nvPr>
        </p:nvSpPr>
        <p:spPr>
          <a:xfrm>
            <a:off x="8208000" y="4803998"/>
            <a:ext cx="576064" cy="162080"/>
          </a:xfrm>
        </p:spPr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77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 Text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>
            <a:spLocks noChangeAspect="1"/>
          </p:cNvSpPr>
          <p:nvPr userDrawn="1"/>
        </p:nvSpPr>
        <p:spPr>
          <a:xfrm>
            <a:off x="3347864" y="1248603"/>
            <a:ext cx="5364336" cy="334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3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70000"/>
              <a:buFont typeface="Wingdings" panose="05000000000000000000" pitchFamily="2" charset="2"/>
              <a:buNone/>
            </a:pPr>
            <a:endParaRPr lang="de-DE" sz="10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 userDrawn="1"/>
        </p:nvSpPr>
        <p:spPr>
          <a:xfrm>
            <a:off x="0" y="6345324"/>
            <a:ext cx="1295636" cy="51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539750" y="1530000"/>
            <a:ext cx="1755031" cy="29007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lvl="3" indent="0">
              <a:buSzPct val="70000"/>
              <a:buFont typeface="Wingdings" panose="05000000000000000000" pitchFamily="2" charset="2"/>
              <a:buNone/>
            </a:pPr>
            <a:r>
              <a:rPr lang="de-DE" sz="12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br>
              <a:rPr lang="de-DE" sz="12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000" b="0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r>
              <a:rPr lang="de-DE" sz="12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 2</a:t>
            </a: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r>
              <a:rPr lang="de-DE" sz="10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 3</a:t>
            </a: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r>
              <a:rPr lang="de-DE" sz="11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1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 4</a:t>
            </a: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r>
              <a:rPr lang="de-DE" sz="8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8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 5</a:t>
            </a: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r>
              <a:rPr lang="de-DE" sz="9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9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0" baseline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 6</a:t>
            </a:r>
            <a:endParaRPr 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endParaRPr lang="de-DE" sz="1800" b="0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 7</a:t>
            </a:r>
            <a:b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endParaRPr lang="de-DE" sz="500" b="0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buSzPct val="70000"/>
              <a:buFont typeface="Wingdings" panose="05000000000000000000" pitchFamily="2" charset="2"/>
              <a:buNone/>
            </a:pPr>
            <a:r>
              <a:rPr lang="de-D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Ebene 8</a:t>
            </a:r>
            <a:endParaRPr lang="de-DE" sz="1200" b="0" baseline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12000"/>
            <a:ext cx="6880314" cy="2952008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370" y="1520801"/>
            <a:ext cx="1631322" cy="62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 userDrawn="1"/>
        </p:nvSpPr>
        <p:spPr>
          <a:xfrm>
            <a:off x="7956638" y="1663027"/>
            <a:ext cx="612068" cy="216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>
            <a:spLocks noChangeAspect="1"/>
          </p:cNvSpPr>
          <p:nvPr userDrawn="1"/>
        </p:nvSpPr>
        <p:spPr>
          <a:xfrm>
            <a:off x="7956470" y="2427730"/>
            <a:ext cx="1116124" cy="3177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buSzPct val="70000"/>
              <a:buFont typeface="Wingdings" panose="05000000000000000000" pitchFamily="2" charset="2"/>
              <a:buNone/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Ebenen</a:t>
            </a:r>
            <a:endParaRPr lang="de-DE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20" name="Gerade Verbindung mit Pfeil 19"/>
          <p:cNvCxnSpPr/>
          <p:nvPr userDrawn="1"/>
        </p:nvCxnSpPr>
        <p:spPr>
          <a:xfrm flipV="1">
            <a:off x="8172500" y="1923660"/>
            <a:ext cx="0" cy="4320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6" name="Foliennummernplatzhalter 5"/>
          <p:cNvSpPr txBox="1">
            <a:spLocks/>
          </p:cNvSpPr>
          <p:nvPr userDrawn="1"/>
        </p:nvSpPr>
        <p:spPr>
          <a:xfrm>
            <a:off x="8722960" y="4806000"/>
            <a:ext cx="80392" cy="1620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00" b="0" dirty="0" smtClean="0">
                <a:solidFill>
                  <a:srgbClr val="008080"/>
                </a:solidFill>
              </a:rPr>
              <a:t>/</a:t>
            </a:r>
            <a:endParaRPr lang="de-DE" sz="700" b="0" dirty="0">
              <a:solidFill>
                <a:srgbClr val="008080"/>
              </a:solidFill>
            </a:endParaRPr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>
          <a:xfrm>
            <a:off x="8200800" y="4806000"/>
            <a:ext cx="80392" cy="1620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00" b="0" dirty="0" smtClean="0">
                <a:solidFill>
                  <a:srgbClr val="008080"/>
                </a:solidFill>
              </a:rPr>
              <a:t>/</a:t>
            </a:r>
            <a:endParaRPr lang="de-DE" sz="700" b="0" dirty="0">
              <a:solidFill>
                <a:srgbClr val="008080"/>
              </a:solidFill>
            </a:endParaRPr>
          </a:p>
        </p:txBody>
      </p:sp>
      <p:sp>
        <p:nvSpPr>
          <p:cNvPr id="21" name="Titel 1"/>
          <p:cNvSpPr txBox="1">
            <a:spLocks noChangeAspect="1"/>
          </p:cNvSpPr>
          <p:nvPr userDrawn="1"/>
        </p:nvSpPr>
        <p:spPr>
          <a:xfrm>
            <a:off x="0" y="698400"/>
            <a:ext cx="5940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912289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5559">
                <a:moveTo>
                  <a:pt x="0" y="0"/>
                </a:moveTo>
                <a:lnTo>
                  <a:pt x="8229600" y="0"/>
                </a:lnTo>
                <a:lnTo>
                  <a:pt x="7912289" y="114555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none" lIns="540000" tIns="72000" rIns="540000" bIns="72000" rtlCol="0" anchor="t" anchorCtr="0">
            <a:noAutofit/>
          </a:bodyPr>
          <a:lstStyle>
            <a:lvl1pPr algn="l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sz="1600" b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900"/>
              </a:lnSpc>
            </a:pPr>
            <a:r>
              <a:rPr lang="de-DE" dirty="0" err="1" smtClean="0"/>
              <a:t>Brütsch-Rüegger</a:t>
            </a:r>
            <a:r>
              <a:rPr lang="de-DE" dirty="0" smtClean="0"/>
              <a:t> Master-Text-Ebenen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23" name="Datumsplatzhalter 4"/>
          <p:cNvSpPr>
            <a:spLocks noGrp="1"/>
          </p:cNvSpPr>
          <p:nvPr>
            <p:ph type="dt" sz="half" idx="10"/>
          </p:nvPr>
        </p:nvSpPr>
        <p:spPr>
          <a:xfrm>
            <a:off x="8208000" y="4803998"/>
            <a:ext cx="576064" cy="162080"/>
          </a:xfrm>
        </p:spPr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05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Head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" y="123409"/>
            <a:ext cx="6372198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1495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27212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70077 w 8229600"/>
              <a:gd name="connsiteY2" fmla="*/ 1128924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9064"/>
              <a:gd name="connsiteX1" fmla="*/ 8229600 w 8229600"/>
              <a:gd name="connsiteY1" fmla="*/ 0 h 1149064"/>
              <a:gd name="connsiteX2" fmla="*/ 7818644 w 8229600"/>
              <a:gd name="connsiteY2" fmla="*/ 1149064 h 1149064"/>
              <a:gd name="connsiteX3" fmla="*/ 0 w 8229600"/>
              <a:gd name="connsiteY3" fmla="*/ 1143000 h 1149064"/>
              <a:gd name="connsiteX4" fmla="*/ 0 w 8229600"/>
              <a:gd name="connsiteY4" fmla="*/ 0 h 1149064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10074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35792 w 8229600"/>
              <a:gd name="connsiteY2" fmla="*/ 113899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7835792" y="1138993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540000" rIns="540000"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 durch Klicken bearbeiten, kann auch zweizeilig sein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195410"/>
            <a:ext cx="468000" cy="180000"/>
          </a:xfrm>
          <a:custGeom>
            <a:avLst/>
            <a:gdLst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540000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9713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7808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66182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44201 w 540000"/>
              <a:gd name="connsiteY2" fmla="*/ 177618 h 180000"/>
              <a:gd name="connsiteX3" fmla="*/ 0 w 540000"/>
              <a:gd name="connsiteY3" fmla="*/ 180000 h 180000"/>
              <a:gd name="connsiteX4" fmla="*/ 0 w 54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180000">
                <a:moveTo>
                  <a:pt x="0" y="0"/>
                </a:moveTo>
                <a:lnTo>
                  <a:pt x="540000" y="0"/>
                </a:lnTo>
                <a:lnTo>
                  <a:pt x="444201" y="177618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0" y="843558"/>
            <a:ext cx="9143999" cy="4032448"/>
          </a:xfrm>
        </p:spPr>
        <p:txBody>
          <a:bodyPr rIns="252000"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66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3099600" y="2571750"/>
            <a:ext cx="6044400" cy="2574000"/>
          </a:xfrm>
        </p:spPr>
        <p:txBody>
          <a:bodyPr lIns="0" tIns="0" bIns="0" anchor="ctr" anchorCtr="0"/>
          <a:lstStyle/>
          <a:p>
            <a:r>
              <a:rPr lang="fr-FR" smtClean="0"/>
              <a:t>Cliquez sur l'icône pour ajouter une image</a:t>
            </a:r>
            <a:endParaRPr lang="de-DE"/>
          </a:p>
        </p:txBody>
      </p:sp>
      <p:pic>
        <p:nvPicPr>
          <p:cNvPr id="8194" name="Picture 2" descr="C:\Users\Faisst\Desktop\Bruetsch-Ruegger PPT\BrR_PPT_Bilder\Metall_96_hell klein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"/>
          <a:stretch/>
        </p:blipFill>
        <p:spPr bwMode="auto">
          <a:xfrm>
            <a:off x="0" y="2484000"/>
            <a:ext cx="4554000" cy="26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699542"/>
            <a:ext cx="5364108" cy="17831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1495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27212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70077 w 8229600"/>
              <a:gd name="connsiteY2" fmla="*/ 1128924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9064"/>
              <a:gd name="connsiteX1" fmla="*/ 8229600 w 8229600"/>
              <a:gd name="connsiteY1" fmla="*/ 0 h 1149064"/>
              <a:gd name="connsiteX2" fmla="*/ 7818644 w 8229600"/>
              <a:gd name="connsiteY2" fmla="*/ 1149064 h 1149064"/>
              <a:gd name="connsiteX3" fmla="*/ 0 w 8229600"/>
              <a:gd name="connsiteY3" fmla="*/ 1143000 h 1149064"/>
              <a:gd name="connsiteX4" fmla="*/ 0 w 8229600"/>
              <a:gd name="connsiteY4" fmla="*/ 0 h 1149064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10074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35792 w 8229600"/>
              <a:gd name="connsiteY2" fmla="*/ 113899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7039569 w 8229600"/>
              <a:gd name="connsiteY2" fmla="*/ 1146929 h 1146929"/>
              <a:gd name="connsiteX3" fmla="*/ 0 w 8229600"/>
              <a:gd name="connsiteY3" fmla="*/ 1143000 h 1146929"/>
              <a:gd name="connsiteX4" fmla="*/ 0 w 8229600"/>
              <a:gd name="connsiteY4" fmla="*/ 0 h 1146929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7039569 w 8229600"/>
              <a:gd name="connsiteY2" fmla="*/ 1146929 h 1146929"/>
              <a:gd name="connsiteX3" fmla="*/ 2646213 w 8229600"/>
              <a:gd name="connsiteY3" fmla="*/ 1145158 h 1146929"/>
              <a:gd name="connsiteX4" fmla="*/ 0 w 8229600"/>
              <a:gd name="connsiteY4" fmla="*/ 1143000 h 1146929"/>
              <a:gd name="connsiteX5" fmla="*/ 0 w 8229600"/>
              <a:gd name="connsiteY5" fmla="*/ 0 h 1146929"/>
              <a:gd name="connsiteX0" fmla="*/ 0 w 8229600"/>
              <a:gd name="connsiteY0" fmla="*/ 0 h 1145400"/>
              <a:gd name="connsiteX1" fmla="*/ 8229600 w 8229600"/>
              <a:gd name="connsiteY1" fmla="*/ 0 h 1145400"/>
              <a:gd name="connsiteX2" fmla="*/ 6962850 w 8229600"/>
              <a:gd name="connsiteY2" fmla="*/ 1145400 h 1145400"/>
              <a:gd name="connsiteX3" fmla="*/ 2646213 w 8229600"/>
              <a:gd name="connsiteY3" fmla="*/ 1145158 h 1145400"/>
              <a:gd name="connsiteX4" fmla="*/ 0 w 8229600"/>
              <a:gd name="connsiteY4" fmla="*/ 1143000 h 1145400"/>
              <a:gd name="connsiteX5" fmla="*/ 0 w 8229600"/>
              <a:gd name="connsiteY5" fmla="*/ 0 h 1145400"/>
              <a:gd name="connsiteX0" fmla="*/ 0 w 8229600"/>
              <a:gd name="connsiteY0" fmla="*/ 0 h 1145158"/>
              <a:gd name="connsiteX1" fmla="*/ 8229600 w 8229600"/>
              <a:gd name="connsiteY1" fmla="*/ 0 h 1145158"/>
              <a:gd name="connsiteX2" fmla="*/ 6940931 w 8229600"/>
              <a:gd name="connsiteY2" fmla="*/ 1143871 h 1145158"/>
              <a:gd name="connsiteX3" fmla="*/ 2646213 w 8229600"/>
              <a:gd name="connsiteY3" fmla="*/ 1145158 h 1145158"/>
              <a:gd name="connsiteX4" fmla="*/ 0 w 8229600"/>
              <a:gd name="connsiteY4" fmla="*/ 1143000 h 1145158"/>
              <a:gd name="connsiteX5" fmla="*/ 0 w 8229600"/>
              <a:gd name="connsiteY5" fmla="*/ 0 h 1145158"/>
              <a:gd name="connsiteX0" fmla="*/ 0 w 8229600"/>
              <a:gd name="connsiteY0" fmla="*/ 0 h 1145158"/>
              <a:gd name="connsiteX1" fmla="*/ 8229600 w 8229600"/>
              <a:gd name="connsiteY1" fmla="*/ 0 h 1145158"/>
              <a:gd name="connsiteX2" fmla="*/ 6908052 w 8229600"/>
              <a:gd name="connsiteY2" fmla="*/ 1143871 h 1145158"/>
              <a:gd name="connsiteX3" fmla="*/ 2646213 w 8229600"/>
              <a:gd name="connsiteY3" fmla="*/ 1145158 h 1145158"/>
              <a:gd name="connsiteX4" fmla="*/ 0 w 8229600"/>
              <a:gd name="connsiteY4" fmla="*/ 1143000 h 1145158"/>
              <a:gd name="connsiteX5" fmla="*/ 0 w 8229600"/>
              <a:gd name="connsiteY5" fmla="*/ 0 h 11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1145158">
                <a:moveTo>
                  <a:pt x="0" y="0"/>
                </a:moveTo>
                <a:lnTo>
                  <a:pt x="8229600" y="0"/>
                </a:lnTo>
                <a:lnTo>
                  <a:pt x="6908052" y="1143871"/>
                </a:lnTo>
                <a:lnTo>
                  <a:pt x="2646213" y="1145158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540000" rIns="540000">
            <a:noAutofit/>
          </a:bodyPr>
          <a:lstStyle>
            <a:lvl1pPr>
              <a:lnSpc>
                <a:spcPts val="26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Präsentationstitel durch Klicken einfügen, kann auch zweizeilig oder maximal dreizeilig sein.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2122540"/>
            <a:ext cx="4500000" cy="305190"/>
          </a:xfrm>
        </p:spPr>
        <p:txBody>
          <a:bodyPr anchor="b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Untertitelmaster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0" y="792000"/>
            <a:ext cx="504000" cy="180000"/>
          </a:xfrm>
          <a:custGeom>
            <a:avLst/>
            <a:gdLst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540000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9713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7808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66182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180000">
                <a:moveTo>
                  <a:pt x="0" y="0"/>
                </a:moveTo>
                <a:lnTo>
                  <a:pt x="540000" y="0"/>
                </a:lnTo>
                <a:lnTo>
                  <a:pt x="466182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7884368" y="4803998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7430" y="3869689"/>
            <a:ext cx="18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Tools.</a:t>
            </a:r>
            <a:b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Level.</a:t>
            </a:r>
            <a:endParaRPr lang="de-DE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aisst\Desktop\Bruetsch-Ruegger PPT\BrR_PPT_Bilder\Metall_96_hell klein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"/>
          <a:stretch/>
        </p:blipFill>
        <p:spPr bwMode="auto">
          <a:xfrm>
            <a:off x="0" y="2484000"/>
            <a:ext cx="4554000" cy="26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699542"/>
            <a:ext cx="5364108" cy="1785859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1495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27212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70077 w 8229600"/>
              <a:gd name="connsiteY2" fmla="*/ 1128924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9064"/>
              <a:gd name="connsiteX1" fmla="*/ 8229600 w 8229600"/>
              <a:gd name="connsiteY1" fmla="*/ 0 h 1149064"/>
              <a:gd name="connsiteX2" fmla="*/ 7818644 w 8229600"/>
              <a:gd name="connsiteY2" fmla="*/ 1149064 h 1149064"/>
              <a:gd name="connsiteX3" fmla="*/ 0 w 8229600"/>
              <a:gd name="connsiteY3" fmla="*/ 1143000 h 1149064"/>
              <a:gd name="connsiteX4" fmla="*/ 0 w 8229600"/>
              <a:gd name="connsiteY4" fmla="*/ 0 h 1149064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10074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35792 w 8229600"/>
              <a:gd name="connsiteY2" fmla="*/ 113899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7039569 w 8229600"/>
              <a:gd name="connsiteY2" fmla="*/ 1146929 h 1146929"/>
              <a:gd name="connsiteX3" fmla="*/ 0 w 8229600"/>
              <a:gd name="connsiteY3" fmla="*/ 1143000 h 1146929"/>
              <a:gd name="connsiteX4" fmla="*/ 0 w 8229600"/>
              <a:gd name="connsiteY4" fmla="*/ 0 h 1146929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7039569 w 8229600"/>
              <a:gd name="connsiteY2" fmla="*/ 1146929 h 1146929"/>
              <a:gd name="connsiteX3" fmla="*/ 2646213 w 8229600"/>
              <a:gd name="connsiteY3" fmla="*/ 1145158 h 1146929"/>
              <a:gd name="connsiteX4" fmla="*/ 0 w 8229600"/>
              <a:gd name="connsiteY4" fmla="*/ 1143000 h 1146929"/>
              <a:gd name="connsiteX5" fmla="*/ 0 w 8229600"/>
              <a:gd name="connsiteY5" fmla="*/ 0 h 1146929"/>
              <a:gd name="connsiteX0" fmla="*/ 0 w 8229600"/>
              <a:gd name="connsiteY0" fmla="*/ 0 h 1145400"/>
              <a:gd name="connsiteX1" fmla="*/ 8229600 w 8229600"/>
              <a:gd name="connsiteY1" fmla="*/ 0 h 1145400"/>
              <a:gd name="connsiteX2" fmla="*/ 6878824 w 8229600"/>
              <a:gd name="connsiteY2" fmla="*/ 1145400 h 1145400"/>
              <a:gd name="connsiteX3" fmla="*/ 2646213 w 8229600"/>
              <a:gd name="connsiteY3" fmla="*/ 1145158 h 1145400"/>
              <a:gd name="connsiteX4" fmla="*/ 0 w 8229600"/>
              <a:gd name="connsiteY4" fmla="*/ 1143000 h 1145400"/>
              <a:gd name="connsiteX5" fmla="*/ 0 w 8229600"/>
              <a:gd name="connsiteY5" fmla="*/ 0 h 1145400"/>
              <a:gd name="connsiteX0" fmla="*/ 0 w 8229600"/>
              <a:gd name="connsiteY0" fmla="*/ 0 h 1146930"/>
              <a:gd name="connsiteX1" fmla="*/ 8229600 w 8229600"/>
              <a:gd name="connsiteY1" fmla="*/ 0 h 1146930"/>
              <a:gd name="connsiteX2" fmla="*/ 6908050 w 8229600"/>
              <a:gd name="connsiteY2" fmla="*/ 1146930 h 1146930"/>
              <a:gd name="connsiteX3" fmla="*/ 2646213 w 8229600"/>
              <a:gd name="connsiteY3" fmla="*/ 1145158 h 1146930"/>
              <a:gd name="connsiteX4" fmla="*/ 0 w 8229600"/>
              <a:gd name="connsiteY4" fmla="*/ 1143000 h 1146930"/>
              <a:gd name="connsiteX5" fmla="*/ 0 w 8229600"/>
              <a:gd name="connsiteY5" fmla="*/ 0 h 114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1146930">
                <a:moveTo>
                  <a:pt x="0" y="0"/>
                </a:moveTo>
                <a:lnTo>
                  <a:pt x="8229600" y="0"/>
                </a:lnTo>
                <a:lnTo>
                  <a:pt x="6908050" y="1146930"/>
                </a:lnTo>
                <a:lnTo>
                  <a:pt x="2646213" y="1145158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540000" rIns="540000">
            <a:noAutofit/>
          </a:bodyPr>
          <a:lstStyle>
            <a:lvl1pPr>
              <a:lnSpc>
                <a:spcPts val="26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Kapiteltitel durch Klicken einfügen. Mehrzeilig möglich.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2122540"/>
            <a:ext cx="4500000" cy="305190"/>
          </a:xfrm>
        </p:spPr>
        <p:txBody>
          <a:bodyPr anchor="b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Untertitelmaster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0" y="792000"/>
            <a:ext cx="504000" cy="180000"/>
          </a:xfrm>
          <a:custGeom>
            <a:avLst/>
            <a:gdLst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540000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9713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7808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66182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180000">
                <a:moveTo>
                  <a:pt x="0" y="0"/>
                </a:moveTo>
                <a:lnTo>
                  <a:pt x="540000" y="0"/>
                </a:lnTo>
                <a:lnTo>
                  <a:pt x="466182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7430" y="3869689"/>
            <a:ext cx="18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Tools.</a:t>
            </a:r>
            <a:b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Level.</a:t>
            </a:r>
            <a:endParaRPr lang="de-DE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8208000" y="4804060"/>
            <a:ext cx="576064" cy="162018"/>
          </a:xfrm>
        </p:spPr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08000" y="4804060"/>
            <a:ext cx="7200000" cy="162000"/>
          </a:xfrm>
        </p:spPr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880" y="4804061"/>
            <a:ext cx="287600" cy="162017"/>
          </a:xfrm>
        </p:spPr>
        <p:txBody>
          <a:bodyPr/>
          <a:lstStyle/>
          <a:p>
            <a:fld id="{4D99B4A3-FB7D-46DB-BE71-3409BAD458C7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49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:\Mohr, Marion\BRUETSCH-RUEEGGER\Bilder für PPT\Metall_96_hel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57" r="-34" b="72874"/>
          <a:stretch/>
        </p:blipFill>
        <p:spPr bwMode="auto">
          <a:xfrm>
            <a:off x="0" y="1563638"/>
            <a:ext cx="9162000" cy="35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699542"/>
            <a:ext cx="5364108" cy="1785858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1495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27212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70077 w 8229600"/>
              <a:gd name="connsiteY2" fmla="*/ 1128924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9064"/>
              <a:gd name="connsiteX1" fmla="*/ 8229600 w 8229600"/>
              <a:gd name="connsiteY1" fmla="*/ 0 h 1149064"/>
              <a:gd name="connsiteX2" fmla="*/ 7818644 w 8229600"/>
              <a:gd name="connsiteY2" fmla="*/ 1149064 h 1149064"/>
              <a:gd name="connsiteX3" fmla="*/ 0 w 8229600"/>
              <a:gd name="connsiteY3" fmla="*/ 1143000 h 1149064"/>
              <a:gd name="connsiteX4" fmla="*/ 0 w 8229600"/>
              <a:gd name="connsiteY4" fmla="*/ 0 h 1149064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10074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35792 w 8229600"/>
              <a:gd name="connsiteY2" fmla="*/ 113899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7039569 w 8229600"/>
              <a:gd name="connsiteY2" fmla="*/ 1146929 h 1146929"/>
              <a:gd name="connsiteX3" fmla="*/ 0 w 8229600"/>
              <a:gd name="connsiteY3" fmla="*/ 1143000 h 1146929"/>
              <a:gd name="connsiteX4" fmla="*/ 0 w 8229600"/>
              <a:gd name="connsiteY4" fmla="*/ 0 h 1146929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7039569 w 8229600"/>
              <a:gd name="connsiteY2" fmla="*/ 1146929 h 1146929"/>
              <a:gd name="connsiteX3" fmla="*/ 2646213 w 8229600"/>
              <a:gd name="connsiteY3" fmla="*/ 1145158 h 1146929"/>
              <a:gd name="connsiteX4" fmla="*/ 0 w 8229600"/>
              <a:gd name="connsiteY4" fmla="*/ 1143000 h 1146929"/>
              <a:gd name="connsiteX5" fmla="*/ 0 w 8229600"/>
              <a:gd name="connsiteY5" fmla="*/ 0 h 1146929"/>
              <a:gd name="connsiteX0" fmla="*/ 0 w 8229600"/>
              <a:gd name="connsiteY0" fmla="*/ 0 h 1146929"/>
              <a:gd name="connsiteX1" fmla="*/ 8229600 w 8229600"/>
              <a:gd name="connsiteY1" fmla="*/ 0 h 1146929"/>
              <a:gd name="connsiteX2" fmla="*/ 6900743 w 8229600"/>
              <a:gd name="connsiteY2" fmla="*/ 1146929 h 1146929"/>
              <a:gd name="connsiteX3" fmla="*/ 2646213 w 8229600"/>
              <a:gd name="connsiteY3" fmla="*/ 1145158 h 1146929"/>
              <a:gd name="connsiteX4" fmla="*/ 0 w 8229600"/>
              <a:gd name="connsiteY4" fmla="*/ 1143000 h 1146929"/>
              <a:gd name="connsiteX5" fmla="*/ 0 w 8229600"/>
              <a:gd name="connsiteY5" fmla="*/ 0 h 114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1146929">
                <a:moveTo>
                  <a:pt x="0" y="0"/>
                </a:moveTo>
                <a:lnTo>
                  <a:pt x="8229600" y="0"/>
                </a:lnTo>
                <a:lnTo>
                  <a:pt x="6900743" y="1146929"/>
                </a:lnTo>
                <a:lnTo>
                  <a:pt x="2646213" y="1145158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540000" rIns="540000">
            <a:noAutofit/>
          </a:bodyPr>
          <a:lstStyle>
            <a:lvl1pPr>
              <a:lnSpc>
                <a:spcPts val="26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Kapiteltitel einfügen. Mehrzeilig möglich.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2122540"/>
            <a:ext cx="4500000" cy="305190"/>
          </a:xfrm>
        </p:spPr>
        <p:txBody>
          <a:bodyPr anchor="b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Untertitelmaster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0" y="792000"/>
            <a:ext cx="504000" cy="180000"/>
          </a:xfrm>
          <a:custGeom>
            <a:avLst/>
            <a:gdLst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540000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9713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7808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66182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180000">
                <a:moveTo>
                  <a:pt x="0" y="0"/>
                </a:moveTo>
                <a:lnTo>
                  <a:pt x="540000" y="0"/>
                </a:lnTo>
                <a:lnTo>
                  <a:pt x="466182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467430" y="3869689"/>
            <a:ext cx="18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Tools.</a:t>
            </a:r>
            <a:b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Level.</a:t>
            </a:r>
            <a:endParaRPr lang="de-DE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3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3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:\Mohr, Marion\BRUETSCH-RUEEGGER\Bilder für PPT\Metall_96_hel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57" r="-34" b="72874"/>
          <a:stretch/>
        </p:blipFill>
        <p:spPr bwMode="auto">
          <a:xfrm>
            <a:off x="0" y="1419622"/>
            <a:ext cx="91620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 noChangeAspect="1"/>
          </p:cNvSpPr>
          <p:nvPr userDrawn="1"/>
        </p:nvSpPr>
        <p:spPr>
          <a:xfrm>
            <a:off x="0" y="699542"/>
            <a:ext cx="5940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912289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66102 w 8229600"/>
              <a:gd name="connsiteY2" fmla="*/ 1140519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0120 w 8229600"/>
              <a:gd name="connsiteY2" fmla="*/ 113632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90222 w 8229600"/>
              <a:gd name="connsiteY2" fmla="*/ 113632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7790222" y="113632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none" lIns="540000" tIns="72000" rIns="540000" bIns="72000" rtlCol="0" anchor="t" anchorCtr="0">
            <a:noAutofit/>
          </a:bodyPr>
          <a:lstStyle>
            <a:lvl1pPr algn="l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sz="1600" b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0" y="699541"/>
            <a:ext cx="5940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9197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2599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876000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5559">
                <a:moveTo>
                  <a:pt x="0" y="0"/>
                </a:moveTo>
                <a:lnTo>
                  <a:pt x="8229600" y="0"/>
                </a:lnTo>
                <a:lnTo>
                  <a:pt x="7876000" y="114555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40000" tIns="72000" rIns="540000" bIns="72000" anchor="t" anchorCtr="0"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‹N°›</a:t>
            </a:fld>
            <a:endParaRPr lang="de-DE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419622"/>
            <a:ext cx="9144000" cy="1368152"/>
          </a:xfrm>
          <a:noFill/>
        </p:spPr>
        <p:txBody>
          <a:bodyPr lIns="1080000" tIns="360000" rIns="252000" bIns="36000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/>
            </a:lvl5pPr>
            <a:lvl6pPr>
              <a:defRPr/>
            </a:lvl6pPr>
            <a:lvl8pPr marL="360363" indent="-360363">
              <a:lnSpc>
                <a:spcPts val="2600"/>
              </a:lnSpc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8pPr>
          </a:lstStyle>
          <a:p>
            <a:pPr lvl="7"/>
            <a:r>
              <a:rPr lang="de-DE" dirty="0" smtClean="0"/>
              <a:t>Kapitelüberschrift nach Bedarf formatieren und auch mehrzeilig möglich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0" y="3076990"/>
            <a:ext cx="3563938" cy="158232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4067175" y="3147813"/>
            <a:ext cx="5076825" cy="1511499"/>
          </a:xfrm>
        </p:spPr>
        <p:txBody>
          <a:bodyPr wrap="none" lIns="0" tIns="0" bIns="0" anchor="ctr" anchorCtr="0"/>
          <a:lstStyle>
            <a:lvl1pPr algn="ct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23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+ Inhal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" y="123409"/>
            <a:ext cx="6372198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1495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27212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70077 w 8229600"/>
              <a:gd name="connsiteY2" fmla="*/ 1128924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9064"/>
              <a:gd name="connsiteX1" fmla="*/ 8229600 w 8229600"/>
              <a:gd name="connsiteY1" fmla="*/ 0 h 1149064"/>
              <a:gd name="connsiteX2" fmla="*/ 7818644 w 8229600"/>
              <a:gd name="connsiteY2" fmla="*/ 1149064 h 1149064"/>
              <a:gd name="connsiteX3" fmla="*/ 0 w 8229600"/>
              <a:gd name="connsiteY3" fmla="*/ 1143000 h 1149064"/>
              <a:gd name="connsiteX4" fmla="*/ 0 w 8229600"/>
              <a:gd name="connsiteY4" fmla="*/ 0 h 1149064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10074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35792 w 8229600"/>
              <a:gd name="connsiteY2" fmla="*/ 113899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7835792" y="1138993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540000" rIns="540000"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 durch Klicken bearbeiten, kann auch zweizeilig sein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195410"/>
            <a:ext cx="468000" cy="180000"/>
          </a:xfrm>
          <a:custGeom>
            <a:avLst/>
            <a:gdLst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540000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9713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7808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66182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44201 w 540000"/>
              <a:gd name="connsiteY2" fmla="*/ 177618 h 180000"/>
              <a:gd name="connsiteX3" fmla="*/ 0 w 540000"/>
              <a:gd name="connsiteY3" fmla="*/ 180000 h 180000"/>
              <a:gd name="connsiteX4" fmla="*/ 0 w 54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180000">
                <a:moveTo>
                  <a:pt x="0" y="0"/>
                </a:moveTo>
                <a:lnTo>
                  <a:pt x="540000" y="0"/>
                </a:lnTo>
                <a:lnTo>
                  <a:pt x="444201" y="177618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1" y="843558"/>
            <a:ext cx="4572000" cy="4032448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4572000" y="843558"/>
            <a:ext cx="4572000" cy="4032448"/>
          </a:xfrm>
        </p:spPr>
        <p:txBody>
          <a:bodyPr rIns="25200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28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" y="123409"/>
            <a:ext cx="6372198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01495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27212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70077 w 8229600"/>
              <a:gd name="connsiteY2" fmla="*/ 1128924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9064"/>
              <a:gd name="connsiteX1" fmla="*/ 8229600 w 8229600"/>
              <a:gd name="connsiteY1" fmla="*/ 0 h 1149064"/>
              <a:gd name="connsiteX2" fmla="*/ 7818644 w 8229600"/>
              <a:gd name="connsiteY2" fmla="*/ 1149064 h 1149064"/>
              <a:gd name="connsiteX3" fmla="*/ 0 w 8229600"/>
              <a:gd name="connsiteY3" fmla="*/ 1143000 h 1149064"/>
              <a:gd name="connsiteX4" fmla="*/ 0 w 8229600"/>
              <a:gd name="connsiteY4" fmla="*/ 0 h 1149064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10074 w 8229600"/>
              <a:gd name="connsiteY2" fmla="*/ 111885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35792 w 8229600"/>
              <a:gd name="connsiteY2" fmla="*/ 113899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7835792" y="1138993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lIns="540000" rIns="540000"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Headline durch Klicken bearbeiten, kann auch zweizeilig sein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195410"/>
            <a:ext cx="468000" cy="180000"/>
          </a:xfrm>
          <a:custGeom>
            <a:avLst/>
            <a:gdLst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540000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9713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78088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66182 w 540000"/>
              <a:gd name="connsiteY2" fmla="*/ 180000 h 180000"/>
              <a:gd name="connsiteX3" fmla="*/ 0 w 540000"/>
              <a:gd name="connsiteY3" fmla="*/ 180000 h 180000"/>
              <a:gd name="connsiteX4" fmla="*/ 0 w 540000"/>
              <a:gd name="connsiteY4" fmla="*/ 0 h 180000"/>
              <a:gd name="connsiteX0" fmla="*/ 0 w 540000"/>
              <a:gd name="connsiteY0" fmla="*/ 0 h 180000"/>
              <a:gd name="connsiteX1" fmla="*/ 540000 w 540000"/>
              <a:gd name="connsiteY1" fmla="*/ 0 h 180000"/>
              <a:gd name="connsiteX2" fmla="*/ 444201 w 540000"/>
              <a:gd name="connsiteY2" fmla="*/ 177618 h 180000"/>
              <a:gd name="connsiteX3" fmla="*/ 0 w 540000"/>
              <a:gd name="connsiteY3" fmla="*/ 180000 h 180000"/>
              <a:gd name="connsiteX4" fmla="*/ 0 w 540000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180000">
                <a:moveTo>
                  <a:pt x="0" y="0"/>
                </a:moveTo>
                <a:lnTo>
                  <a:pt x="540000" y="0"/>
                </a:lnTo>
                <a:lnTo>
                  <a:pt x="444201" y="177618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0" y="843558"/>
            <a:ext cx="9143999" cy="4032448"/>
          </a:xfrm>
        </p:spPr>
        <p:txBody>
          <a:bodyPr rIns="252000"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70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grün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 userDrawn="1"/>
        </p:nvSpPr>
        <p:spPr>
          <a:xfrm>
            <a:off x="0" y="699542"/>
            <a:ext cx="5940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912289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72700 w 8229600"/>
              <a:gd name="connsiteY2" fmla="*/ 1140519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93521 w 8229600"/>
              <a:gd name="connsiteY2" fmla="*/ 114052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7793521" y="114052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none" lIns="540000" tIns="72000" rIns="540000" bIns="72000" rtlCol="0" anchor="t" anchorCtr="0">
            <a:noAutofit/>
          </a:bodyPr>
          <a:lstStyle>
            <a:lvl1pPr algn="l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sz="1600" b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0" y="699542"/>
            <a:ext cx="5796171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9197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2599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876000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5559">
                <a:moveTo>
                  <a:pt x="0" y="0"/>
                </a:moveTo>
                <a:lnTo>
                  <a:pt x="8229600" y="0"/>
                </a:lnTo>
                <a:lnTo>
                  <a:pt x="7876000" y="114555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40000" tIns="72000" rIns="540000" bIns="72000" anchor="t" anchorCtr="0">
            <a:noAutofit/>
          </a:bodyPr>
          <a:lstStyle>
            <a:lvl1pPr algn="l">
              <a:lnSpc>
                <a:spcPts val="1900"/>
              </a:lnSpc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0" y="1419225"/>
            <a:ext cx="4572000" cy="3240087"/>
          </a:xfrm>
        </p:spPr>
        <p:txBody>
          <a:bodyPr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sz="100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0" y="1419226"/>
            <a:ext cx="4572000" cy="3241288"/>
          </a:xfrm>
        </p:spPr>
        <p:txBody>
          <a:bodyPr rIns="25200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829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grün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 noChangeAspect="1"/>
          </p:cNvSpPr>
          <p:nvPr userDrawn="1"/>
        </p:nvSpPr>
        <p:spPr>
          <a:xfrm>
            <a:off x="0" y="699542"/>
            <a:ext cx="5940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909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912289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82598 w 8229600"/>
              <a:gd name="connsiteY2" fmla="*/ 114051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62804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93523 w 8229600"/>
              <a:gd name="connsiteY2" fmla="*/ 1135477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8229600" y="0"/>
                </a:lnTo>
                <a:lnTo>
                  <a:pt x="7793523" y="1135477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none" lIns="540000" tIns="72000" rIns="540000" bIns="72000" rtlCol="0" anchor="t" anchorCtr="0">
            <a:noAutofit/>
          </a:bodyPr>
          <a:lstStyle>
            <a:lvl1pPr algn="l" defTabSz="914400" rtl="0" eaLnBrk="1" latinLnBrk="0" hangingPunct="1">
              <a:lnSpc>
                <a:spcPts val="1800"/>
              </a:lnSpc>
              <a:spcBef>
                <a:spcPct val="0"/>
              </a:spcBef>
              <a:buNone/>
              <a:defRPr sz="1600" b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0" y="699541"/>
            <a:ext cx="5796000" cy="648000"/>
          </a:xfrm>
          <a:custGeom>
            <a:avLst/>
            <a:gdLst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8229600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758112 w 8229600"/>
              <a:gd name="connsiteY2" fmla="*/ 1143000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3 w 8229600"/>
              <a:gd name="connsiteY2" fmla="*/ 1098713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43000"/>
              <a:gd name="connsiteX1" fmla="*/ 8229600 w 8229600"/>
              <a:gd name="connsiteY1" fmla="*/ 0 h 1143000"/>
              <a:gd name="connsiteX2" fmla="*/ 7895794 w 8229600"/>
              <a:gd name="connsiteY2" fmla="*/ 1125396 h 1143000"/>
              <a:gd name="connsiteX3" fmla="*/ 0 w 8229600"/>
              <a:gd name="connsiteY3" fmla="*/ 1143000 h 1143000"/>
              <a:gd name="connsiteX4" fmla="*/ 0 w 8229600"/>
              <a:gd name="connsiteY4" fmla="*/ 0 h 1143000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9197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55639"/>
              <a:gd name="connsiteX1" fmla="*/ 8229600 w 8229600"/>
              <a:gd name="connsiteY1" fmla="*/ 0 h 1155639"/>
              <a:gd name="connsiteX2" fmla="*/ 7882599 w 8229600"/>
              <a:gd name="connsiteY2" fmla="*/ 1155639 h 1155639"/>
              <a:gd name="connsiteX3" fmla="*/ 0 w 8229600"/>
              <a:gd name="connsiteY3" fmla="*/ 1143000 h 1155639"/>
              <a:gd name="connsiteX4" fmla="*/ 0 w 8229600"/>
              <a:gd name="connsiteY4" fmla="*/ 0 h 1155639"/>
              <a:gd name="connsiteX0" fmla="*/ 0 w 8229600"/>
              <a:gd name="connsiteY0" fmla="*/ 0 h 1145559"/>
              <a:gd name="connsiteX1" fmla="*/ 8229600 w 8229600"/>
              <a:gd name="connsiteY1" fmla="*/ 0 h 1145559"/>
              <a:gd name="connsiteX2" fmla="*/ 7876000 w 8229600"/>
              <a:gd name="connsiteY2" fmla="*/ 1145559 h 1145559"/>
              <a:gd name="connsiteX3" fmla="*/ 0 w 8229600"/>
              <a:gd name="connsiteY3" fmla="*/ 1143000 h 1145559"/>
              <a:gd name="connsiteX4" fmla="*/ 0 w 8229600"/>
              <a:gd name="connsiteY4" fmla="*/ 0 h 114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45559">
                <a:moveTo>
                  <a:pt x="0" y="0"/>
                </a:moveTo>
                <a:lnTo>
                  <a:pt x="8229600" y="0"/>
                </a:lnTo>
                <a:lnTo>
                  <a:pt x="7876000" y="1145559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540000" tIns="72000" rIns="540000" bIns="72000" anchor="t" anchorCtr="0"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700"/>
            </a:lvl1pPr>
          </a:lstStyle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‹N°›</a:t>
            </a:fld>
            <a:endParaRPr lang="de-DE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067175" y="1419226"/>
            <a:ext cx="5076825" cy="3241288"/>
          </a:xfrm>
        </p:spPr>
        <p:txBody>
          <a:bodyPr lIns="0" rIns="252000"/>
          <a:lstStyle>
            <a:lvl1pPr>
              <a:lnSpc>
                <a:spcPts val="1600"/>
              </a:lnSpc>
              <a:defRPr/>
            </a:lvl1pPr>
            <a:lvl2pPr>
              <a:lnSpc>
                <a:spcPts val="1600"/>
              </a:lnSpc>
              <a:defRPr/>
            </a:lvl2pPr>
            <a:lvl3pPr>
              <a:lnSpc>
                <a:spcPts val="16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539751" y="1491630"/>
            <a:ext cx="3024110" cy="3166770"/>
          </a:xfrm>
          <a:noFill/>
        </p:spPr>
        <p:txBody>
          <a:bodyPr tIns="540000" bIns="0"/>
          <a:lstStyle/>
          <a:p>
            <a:r>
              <a:rPr lang="fr-FR" smtClean="0"/>
              <a:t>Cliquez sur l'icône pour ajouter une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89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T:\Mohr, Marion\BRUETSCH-RUEEGGER\Bilder für PPT\tools_wbm_RGB_new20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00" y="194400"/>
            <a:ext cx="1971429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1492327"/>
            <a:ext cx="8893175" cy="3167713"/>
          </a:xfrm>
          <a:prstGeom prst="rect">
            <a:avLst/>
          </a:prstGeom>
        </p:spPr>
        <p:txBody>
          <a:bodyPr vert="horz" lIns="540000" tIns="45720" rIns="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 - Subline</a:t>
            </a:r>
          </a:p>
          <a:p>
            <a:pPr lvl="2"/>
            <a:r>
              <a:rPr lang="de-DE" dirty="0" smtClean="0"/>
              <a:t>Dritte Ebene - Bullet</a:t>
            </a:r>
          </a:p>
          <a:p>
            <a:pPr lvl="3"/>
            <a:r>
              <a:rPr lang="de-DE" dirty="0" smtClean="0"/>
              <a:t>Vierte Ebene – Bullet klein</a:t>
            </a:r>
          </a:p>
          <a:p>
            <a:pPr lvl="4"/>
            <a:r>
              <a:rPr lang="de-DE" dirty="0" smtClean="0"/>
              <a:t>Fünfte Ebene – Arial 10pt</a:t>
            </a:r>
          </a:p>
          <a:p>
            <a:pPr lvl="5"/>
            <a:r>
              <a:rPr lang="de-DE" dirty="0" smtClean="0"/>
              <a:t>Sechste Ebene - Bildunterschriften Arial </a:t>
            </a:r>
            <a:r>
              <a:rPr lang="de-DE" dirty="0" err="1" smtClean="0"/>
              <a:t>bold</a:t>
            </a:r>
            <a:r>
              <a:rPr lang="de-DE" dirty="0" smtClean="0"/>
              <a:t> 9 </a:t>
            </a:r>
            <a:r>
              <a:rPr lang="de-DE" dirty="0" err="1" smtClean="0"/>
              <a:t>pt</a:t>
            </a:r>
            <a:r>
              <a:rPr lang="de-DE" dirty="0" smtClean="0"/>
              <a:t>	</a:t>
            </a:r>
          </a:p>
          <a:p>
            <a:pPr lvl="6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Siebte Ebene - Statement</a:t>
            </a:r>
          </a:p>
          <a:p>
            <a:pPr lvl="7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Achte Ebene -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Grosse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08000" y="4804060"/>
            <a:ext cx="576064" cy="1620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700" smtClean="0"/>
              <a:t>05.05.2021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8000" y="4804060"/>
            <a:ext cx="7200000" cy="1620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DEFI, l’atelier du futur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04880" y="4804061"/>
            <a:ext cx="287600" cy="16201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99B4A3-FB7D-46DB-BE71-3409BAD458C7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1" name="Foliennummernplatzhalter 5"/>
          <p:cNvSpPr txBox="1">
            <a:spLocks/>
          </p:cNvSpPr>
          <p:nvPr/>
        </p:nvSpPr>
        <p:spPr>
          <a:xfrm>
            <a:off x="8722960" y="4806000"/>
            <a:ext cx="80392" cy="1620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00" b="0" dirty="0" smtClean="0">
                <a:solidFill>
                  <a:srgbClr val="008080"/>
                </a:solidFill>
              </a:rPr>
              <a:t>/</a:t>
            </a:r>
            <a:endParaRPr lang="de-DE" sz="700" b="0" dirty="0">
              <a:solidFill>
                <a:srgbClr val="008080"/>
              </a:solidFill>
            </a:endParaRPr>
          </a:p>
        </p:txBody>
      </p:sp>
      <p:sp>
        <p:nvSpPr>
          <p:cNvPr id="12" name="Foliennummernplatzhalter 5"/>
          <p:cNvSpPr txBox="1">
            <a:spLocks/>
          </p:cNvSpPr>
          <p:nvPr/>
        </p:nvSpPr>
        <p:spPr>
          <a:xfrm>
            <a:off x="8200800" y="4806000"/>
            <a:ext cx="80392" cy="16201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00" b="0" dirty="0" smtClean="0">
                <a:solidFill>
                  <a:srgbClr val="008080"/>
                </a:solidFill>
              </a:rPr>
              <a:t>/</a:t>
            </a:r>
            <a:endParaRPr lang="de-DE" sz="700" b="0" dirty="0">
              <a:solidFill>
                <a:srgbClr val="008080"/>
              </a:solidFill>
            </a:endParaRPr>
          </a:p>
        </p:txBody>
      </p:sp>
      <p:sp>
        <p:nvSpPr>
          <p:cNvPr id="8" name="Titelplatzhalter 7"/>
          <p:cNvSpPr>
            <a:spLocks noGrp="1"/>
          </p:cNvSpPr>
          <p:nvPr>
            <p:ph type="title"/>
          </p:nvPr>
        </p:nvSpPr>
        <p:spPr>
          <a:xfrm>
            <a:off x="0" y="699542"/>
            <a:ext cx="6120000" cy="654056"/>
          </a:xfrm>
          <a:custGeom>
            <a:avLst/>
            <a:gdLst>
              <a:gd name="connsiteX0" fmla="*/ 0 w 6120000"/>
              <a:gd name="connsiteY0" fmla="*/ 0 h 648000"/>
              <a:gd name="connsiteX1" fmla="*/ 6120000 w 6120000"/>
              <a:gd name="connsiteY1" fmla="*/ 0 h 648000"/>
              <a:gd name="connsiteX2" fmla="*/ 6120000 w 6120000"/>
              <a:gd name="connsiteY2" fmla="*/ 648000 h 648000"/>
              <a:gd name="connsiteX3" fmla="*/ 0 w 6120000"/>
              <a:gd name="connsiteY3" fmla="*/ 648000 h 648000"/>
              <a:gd name="connsiteX4" fmla="*/ 0 w 6120000"/>
              <a:gd name="connsiteY4" fmla="*/ 0 h 648000"/>
              <a:gd name="connsiteX0" fmla="*/ 0 w 6120000"/>
              <a:gd name="connsiteY0" fmla="*/ 0 h 654056"/>
              <a:gd name="connsiteX1" fmla="*/ 6120000 w 6120000"/>
              <a:gd name="connsiteY1" fmla="*/ 0 h 654056"/>
              <a:gd name="connsiteX2" fmla="*/ 5805108 w 6120000"/>
              <a:gd name="connsiteY2" fmla="*/ 654056 h 654056"/>
              <a:gd name="connsiteX3" fmla="*/ 0 w 6120000"/>
              <a:gd name="connsiteY3" fmla="*/ 648000 h 654056"/>
              <a:gd name="connsiteX4" fmla="*/ 0 w 6120000"/>
              <a:gd name="connsiteY4" fmla="*/ 0 h 65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000" h="654056">
                <a:moveTo>
                  <a:pt x="0" y="0"/>
                </a:moveTo>
                <a:lnTo>
                  <a:pt x="6120000" y="0"/>
                </a:lnTo>
                <a:lnTo>
                  <a:pt x="5805108" y="654056"/>
                </a:lnTo>
                <a:lnTo>
                  <a:pt x="0" y="64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540000" tIns="45720" rIns="540000" bIns="4572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546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0" r:id="rId2"/>
    <p:sldLayoutId id="2147483670" r:id="rId3"/>
    <p:sldLayoutId id="2147483671" r:id="rId4"/>
    <p:sldLayoutId id="2147483673" r:id="rId5"/>
    <p:sldLayoutId id="2147483649" r:id="rId6"/>
    <p:sldLayoutId id="2147483691" r:id="rId7"/>
    <p:sldLayoutId id="2147483656" r:id="rId8"/>
    <p:sldLayoutId id="2147483678" r:id="rId9"/>
    <p:sldLayoutId id="2147483680" r:id="rId10"/>
    <p:sldLayoutId id="2147483677" r:id="rId11"/>
    <p:sldLayoutId id="2147483657" r:id="rId12"/>
    <p:sldLayoutId id="2147483687" r:id="rId13"/>
    <p:sldLayoutId id="2147483688" r:id="rId14"/>
    <p:sldLayoutId id="2147483689" r:id="rId15"/>
    <p:sldLayoutId id="2147483692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1900"/>
        </a:lnSpc>
        <a:spcBef>
          <a:spcPct val="0"/>
        </a:spcBef>
        <a:buNone/>
        <a:defRPr sz="1600" b="0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1600"/>
        </a:lnSpc>
        <a:spcBef>
          <a:spcPts val="6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ts val="1600"/>
        </a:lnSpc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None/>
        <a:defRPr sz="12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488" indent="-90488" algn="l" defTabSz="914400" rtl="0" eaLnBrk="1" latinLnBrk="0" hangingPunct="1">
        <a:lnSpc>
          <a:spcPts val="1600"/>
        </a:lnSpc>
        <a:spcBef>
          <a:spcPts val="60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tabLst/>
        <a:defRPr sz="1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9875" indent="-92075" algn="l" defTabSz="914400" rtl="0" eaLnBrk="1" latinLnBrk="0" hangingPunct="1">
        <a:lnSpc>
          <a:spcPts val="16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7800" indent="0" algn="l" defTabSz="914400" rtl="0" eaLnBrk="1" latinLnBrk="0" hangingPunct="1">
        <a:lnSpc>
          <a:spcPts val="1200"/>
        </a:lnSpc>
        <a:spcBef>
          <a:spcPts val="600"/>
        </a:spcBef>
        <a:spcAft>
          <a:spcPts val="600"/>
        </a:spcAft>
        <a:buFontTx/>
        <a:buNone/>
        <a:defRPr sz="1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ts val="1000"/>
        </a:lnSpc>
        <a:spcBef>
          <a:spcPts val="0"/>
        </a:spcBef>
        <a:buFontTx/>
        <a:buNone/>
        <a:defRPr sz="8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77800" indent="-177800" algn="l" defTabSz="914400" rtl="0" eaLnBrk="1" latinLnBrk="0" hangingPunct="1">
        <a:lnSpc>
          <a:spcPts val="1800"/>
        </a:lnSpc>
        <a:spcBef>
          <a:spcPts val="1000"/>
        </a:spcBef>
        <a:spcAft>
          <a:spcPts val="1000"/>
        </a:spcAft>
        <a:buClr>
          <a:schemeClr val="tx2"/>
        </a:buClr>
        <a:buSzPct val="150000"/>
        <a:buFont typeface="Vrinda" panose="020B0502040204020203" pitchFamily="34" charset="0"/>
        <a:buChar char="॥"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77800" indent="-177800" algn="l" defTabSz="914400" rtl="0" eaLnBrk="1" latinLnBrk="0" hangingPunct="1">
        <a:lnSpc>
          <a:spcPts val="2400"/>
        </a:lnSpc>
        <a:spcBef>
          <a:spcPts val="1200"/>
        </a:spcBef>
        <a:spcAft>
          <a:spcPts val="1200"/>
        </a:spcAft>
        <a:buClr>
          <a:schemeClr val="tx2"/>
        </a:buClr>
        <a:buSzPct val="160000"/>
        <a:buFont typeface="Vrinda" panose="020B0502040204020203" pitchFamily="34" charset="0"/>
        <a:buChar char="॥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15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2" b="12152"/>
          <a:stretch>
            <a:fillRect/>
          </a:stretch>
        </p:blipFill>
        <p:spPr>
          <a:xfrm>
            <a:off x="3100388" y="2571750"/>
            <a:ext cx="6043612" cy="2573338"/>
          </a:xfr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1600" b="1" dirty="0"/>
              <a:t>Digitalisation, l’exemple d’un atelier de décolletage connecté</a:t>
            </a:r>
            <a:endParaRPr lang="de-DE" sz="1600" dirty="0"/>
          </a:p>
        </p:txBody>
      </p:sp>
      <p:pic>
        <p:nvPicPr>
          <p:cNvPr id="7" name="Picture 2" descr="C:\Users\Faisst\Desktop\Bruetsch-Ruegger PPT\BrR_PPT_Bilder\Metall_96_hell kle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"/>
          <a:stretch/>
        </p:blipFill>
        <p:spPr bwMode="auto">
          <a:xfrm>
            <a:off x="0" y="2484000"/>
            <a:ext cx="4554000" cy="26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430" y="3869689"/>
            <a:ext cx="18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Tools.</a:t>
            </a:r>
            <a:b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Level.</a:t>
            </a:r>
            <a:endParaRPr lang="de-DE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3457" y="2204564"/>
            <a:ext cx="3788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>
                <a:solidFill>
                  <a:schemeClr val="bg1"/>
                </a:solidFill>
                <a:latin typeface="+mj-lt"/>
              </a:rPr>
              <a:t>SIAMS+</a:t>
            </a:r>
            <a:endParaRPr lang="fr-CH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3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INDUSTRIAL SOLUTIONS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9" name="Google Shape;137;p27"/>
          <p:cNvCxnSpPr/>
          <p:nvPr/>
        </p:nvCxnSpPr>
        <p:spPr>
          <a:xfrm>
            <a:off x="5004048" y="1349423"/>
            <a:ext cx="0" cy="1872208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" name="Google Shape;135;p27"/>
          <p:cNvSpPr txBox="1">
            <a:spLocks/>
          </p:cNvSpPr>
          <p:nvPr/>
        </p:nvSpPr>
        <p:spPr>
          <a:xfrm>
            <a:off x="5271005" y="1077810"/>
            <a:ext cx="2664296" cy="22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de-DE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tabLst/>
              <a:defRPr kumimoji="0" sz="4800" b="1" i="0" u="none" strike="noStrike" kern="0" cap="none" spc="-15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Rajdhani"/>
                <a:cs typeface="Calibri" panose="020F050202020403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defRPr sz="14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defRPr sz="14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defRPr sz="14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defRPr sz="14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defRPr sz="14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defRPr sz="14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defRPr sz="14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ajdhani"/>
              <a:buNone/>
              <a:defRPr sz="1400" b="1" i="0" u="none" strike="noStrike" cap="none">
                <a:solidFill>
                  <a:srgbClr val="F3F3F3"/>
                </a:solidFill>
                <a:latin typeface="Rajdhani"/>
                <a:ea typeface="Rajdhani"/>
                <a:cs typeface="Rajdhani"/>
              </a:defRPr>
            </a:lvl9pPr>
          </a:lstStyle>
          <a:p>
            <a:pPr algn="l"/>
            <a:r>
              <a:rPr lang="fr-CH" dirty="0">
                <a:latin typeface="Arial Black" panose="020B0A04020102020204" pitchFamily="34" charset="0"/>
                <a:sym typeface="Rajdhani"/>
              </a:rPr>
              <a:t>ABOUT US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3719" y="1263959"/>
            <a:ext cx="4103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200" dirty="0">
                <a:latin typeface="Jernhusen Sans Medium" pitchFamily="2" charset="0"/>
              </a:rPr>
              <a:t>Notre département </a:t>
            </a:r>
            <a:r>
              <a:rPr lang="fr-CH" sz="1200" dirty="0" smtClean="0">
                <a:latin typeface="Jernhusen Sans Medium" pitchFamily="2" charset="0"/>
              </a:rPr>
              <a:t>propose </a:t>
            </a:r>
            <a:r>
              <a:rPr lang="fr-CH" sz="1200" dirty="0">
                <a:latin typeface="Jernhusen Sans Medium" pitchFamily="2" charset="0"/>
              </a:rPr>
              <a:t>des solutions afin d’accélérer la transformation numérique industrielle. Flexibles et </a:t>
            </a:r>
            <a:r>
              <a:rPr lang="fr-CH" sz="1200" dirty="0" smtClean="0">
                <a:latin typeface="Jernhusen Sans Medium" pitchFamily="2" charset="0"/>
              </a:rPr>
              <a:t>intuitives, </a:t>
            </a:r>
            <a:r>
              <a:rPr lang="fr-CH" sz="1200" dirty="0">
                <a:latin typeface="Jernhusen Sans Medium" pitchFamily="2" charset="0"/>
              </a:rPr>
              <a:t>ces solutions collectent et transforment les données de n’importe quel équipement industriel en </a:t>
            </a:r>
            <a:r>
              <a:rPr lang="fr-CH" sz="1200" dirty="0" smtClean="0">
                <a:latin typeface="Jernhusen Sans Medium" pitchFamily="2" charset="0"/>
              </a:rPr>
              <a:t>informations </a:t>
            </a:r>
            <a:r>
              <a:rPr lang="fr-CH" sz="1200" dirty="0">
                <a:latin typeface="Jernhusen Sans Medium" pitchFamily="2" charset="0"/>
              </a:rPr>
              <a:t>puissantes, révélatrices et exploitables</a:t>
            </a:r>
            <a:r>
              <a:rPr lang="fr-CH" sz="1200" dirty="0" smtClean="0">
                <a:latin typeface="Jernhusen Sans Medium" pitchFamily="2" charset="0"/>
              </a:rPr>
              <a:t>.</a:t>
            </a:r>
          </a:p>
          <a:p>
            <a:pPr algn="r"/>
            <a:endParaRPr lang="fr-CH" sz="1200" dirty="0">
              <a:latin typeface="Jernhusen Sans Medium" pitchFamily="2" charset="0"/>
            </a:endParaRPr>
          </a:p>
          <a:p>
            <a:pPr algn="r"/>
            <a:r>
              <a:rPr lang="fr-CH" sz="1200" dirty="0">
                <a:latin typeface="Jernhusen Sans Medium" pitchFamily="2" charset="0"/>
              </a:rPr>
              <a:t> Ceci dans le but d’augmenter les capacités de production en réduisant les arrêts machines, en mettant les informations à dispositions des équipes et en éliminant les processus </a:t>
            </a:r>
            <a:r>
              <a:rPr lang="fr-CH" sz="1200" dirty="0" smtClean="0">
                <a:latin typeface="Jernhusen Sans Medium" pitchFamily="2" charset="0"/>
              </a:rPr>
              <a:t>inutiles. </a:t>
            </a:r>
            <a:endParaRPr lang="fr-CH" sz="1200" dirty="0">
              <a:latin typeface="Jernhusen Sans Medium" pitchFamily="2" charset="0"/>
            </a:endParaRPr>
          </a:p>
        </p:txBody>
      </p:sp>
      <p:cxnSp>
        <p:nvCxnSpPr>
          <p:cNvPr id="64" name="Google Shape;638;p32"/>
          <p:cNvCxnSpPr/>
          <p:nvPr/>
        </p:nvCxnSpPr>
        <p:spPr>
          <a:xfrm>
            <a:off x="540158" y="4711379"/>
            <a:ext cx="8136904" cy="0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3" y="4090932"/>
            <a:ext cx="506721" cy="473080"/>
          </a:xfrm>
          <a:prstGeom prst="rect">
            <a:avLst/>
          </a:prstGeom>
        </p:spPr>
      </p:pic>
      <p:cxnSp>
        <p:nvCxnSpPr>
          <p:cNvPr id="65" name="Google Shape;153;p28"/>
          <p:cNvCxnSpPr/>
          <p:nvPr/>
        </p:nvCxnSpPr>
        <p:spPr>
          <a:xfrm flipV="1">
            <a:off x="828990" y="4574217"/>
            <a:ext cx="3148" cy="137147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145;p28"/>
          <p:cNvSpPr txBox="1"/>
          <p:nvPr/>
        </p:nvSpPr>
        <p:spPr>
          <a:xfrm>
            <a:off x="900998" y="4059072"/>
            <a:ext cx="72008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37474F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  <a:sym typeface="Rajdhani"/>
              </a:rPr>
              <a:t>1877</a:t>
            </a:r>
            <a:endParaRPr sz="1600" b="1" dirty="0">
              <a:solidFill>
                <a:srgbClr val="37474F"/>
              </a:solidFill>
              <a:latin typeface="Calibri" panose="020F0502020204030204" pitchFamily="34" charset="0"/>
              <a:ea typeface="Rajdhani"/>
              <a:cs typeface="Calibri" panose="020F0502020204030204" pitchFamily="34" charset="0"/>
              <a:sym typeface="Rajdhani"/>
            </a:endParaRPr>
          </a:p>
        </p:txBody>
      </p:sp>
      <p:pic>
        <p:nvPicPr>
          <p:cNvPr id="68" name="Grafi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862" y="4281699"/>
            <a:ext cx="704054" cy="223115"/>
          </a:xfrm>
          <a:prstGeom prst="rect">
            <a:avLst/>
          </a:prstGeom>
          <a:ln>
            <a:noFill/>
          </a:ln>
        </p:spPr>
      </p:pic>
      <p:pic>
        <p:nvPicPr>
          <p:cNvPr id="69" name="Imag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54" y="4241718"/>
            <a:ext cx="358214" cy="233449"/>
          </a:xfrm>
          <a:prstGeom prst="rect">
            <a:avLst/>
          </a:prstGeom>
        </p:spPr>
      </p:pic>
      <p:pic>
        <p:nvPicPr>
          <p:cNvPr id="70" name="Image 2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60" y="4117698"/>
            <a:ext cx="578407" cy="440004"/>
          </a:xfrm>
          <a:prstGeom prst="rect">
            <a:avLst/>
          </a:prstGeom>
        </p:spPr>
      </p:pic>
      <p:pic>
        <p:nvPicPr>
          <p:cNvPr id="72" name="Grafik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346" y="4241718"/>
            <a:ext cx="355051" cy="236270"/>
          </a:xfrm>
          <a:prstGeom prst="rect">
            <a:avLst/>
          </a:prstGeom>
        </p:spPr>
      </p:pic>
      <p:cxnSp>
        <p:nvCxnSpPr>
          <p:cNvPr id="75" name="Google Shape;153;p28"/>
          <p:cNvCxnSpPr/>
          <p:nvPr/>
        </p:nvCxnSpPr>
        <p:spPr>
          <a:xfrm flipV="1">
            <a:off x="2304758" y="4569310"/>
            <a:ext cx="3148" cy="137147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145;p28"/>
          <p:cNvSpPr txBox="1"/>
          <p:nvPr/>
        </p:nvSpPr>
        <p:spPr>
          <a:xfrm>
            <a:off x="2317191" y="4054165"/>
            <a:ext cx="72008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37474F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  <a:sym typeface="Rajdhani"/>
              </a:rPr>
              <a:t>2010</a:t>
            </a:r>
            <a:endParaRPr sz="1600" b="1" dirty="0">
              <a:solidFill>
                <a:srgbClr val="37474F"/>
              </a:solidFill>
              <a:latin typeface="Calibri" panose="020F0502020204030204" pitchFamily="34" charset="0"/>
              <a:ea typeface="Rajdhani"/>
              <a:cs typeface="Calibri" panose="020F0502020204030204" pitchFamily="34" charset="0"/>
              <a:sym typeface="Rajdhani"/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44" y="4054164"/>
            <a:ext cx="297817" cy="514771"/>
          </a:xfrm>
          <a:prstGeom prst="rect">
            <a:avLst/>
          </a:prstGeom>
        </p:spPr>
      </p:pic>
      <p:cxnSp>
        <p:nvCxnSpPr>
          <p:cNvPr id="78" name="Google Shape;153;p28"/>
          <p:cNvCxnSpPr/>
          <p:nvPr/>
        </p:nvCxnSpPr>
        <p:spPr>
          <a:xfrm flipV="1">
            <a:off x="3928041" y="4569310"/>
            <a:ext cx="3148" cy="137147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145;p28"/>
          <p:cNvSpPr txBox="1"/>
          <p:nvPr/>
        </p:nvSpPr>
        <p:spPr>
          <a:xfrm>
            <a:off x="3944916" y="4080057"/>
            <a:ext cx="72008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37474F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  <a:sym typeface="Rajdhani"/>
              </a:rPr>
              <a:t>2015</a:t>
            </a:r>
            <a:endParaRPr sz="1600" b="1" dirty="0">
              <a:solidFill>
                <a:srgbClr val="37474F"/>
              </a:solidFill>
              <a:latin typeface="Calibri" panose="020F0502020204030204" pitchFamily="34" charset="0"/>
              <a:ea typeface="Rajdhani"/>
              <a:cs typeface="Calibri" panose="020F0502020204030204" pitchFamily="34" charset="0"/>
              <a:sym typeface="Rajdhani"/>
            </a:endParaRPr>
          </a:p>
        </p:txBody>
      </p:sp>
      <p:cxnSp>
        <p:nvCxnSpPr>
          <p:cNvPr id="82" name="Google Shape;153;p28"/>
          <p:cNvCxnSpPr/>
          <p:nvPr/>
        </p:nvCxnSpPr>
        <p:spPr>
          <a:xfrm flipV="1">
            <a:off x="5384227" y="4565702"/>
            <a:ext cx="3148" cy="137147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145;p28"/>
          <p:cNvSpPr txBox="1"/>
          <p:nvPr/>
        </p:nvSpPr>
        <p:spPr>
          <a:xfrm>
            <a:off x="5401102" y="4076449"/>
            <a:ext cx="72008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37474F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  <a:sym typeface="Rajdhani"/>
              </a:rPr>
              <a:t>2016</a:t>
            </a:r>
            <a:endParaRPr sz="1600" b="1" dirty="0">
              <a:solidFill>
                <a:srgbClr val="37474F"/>
              </a:solidFill>
              <a:latin typeface="Calibri" panose="020F0502020204030204" pitchFamily="34" charset="0"/>
              <a:ea typeface="Rajdhani"/>
              <a:cs typeface="Calibri" panose="020F0502020204030204" pitchFamily="34" charset="0"/>
              <a:sym typeface="Rajdhani"/>
            </a:endParaRPr>
          </a:p>
        </p:txBody>
      </p:sp>
      <p:cxnSp>
        <p:nvCxnSpPr>
          <p:cNvPr id="85" name="Google Shape;153;p28"/>
          <p:cNvCxnSpPr/>
          <p:nvPr/>
        </p:nvCxnSpPr>
        <p:spPr>
          <a:xfrm flipV="1">
            <a:off x="6748145" y="4574214"/>
            <a:ext cx="3148" cy="137147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145;p28"/>
          <p:cNvSpPr txBox="1"/>
          <p:nvPr/>
        </p:nvSpPr>
        <p:spPr>
          <a:xfrm>
            <a:off x="6769254" y="4084961"/>
            <a:ext cx="72008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37474F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  <a:sym typeface="Rajdhani"/>
              </a:rPr>
              <a:t>2019</a:t>
            </a:r>
            <a:endParaRPr sz="1600" b="1" dirty="0">
              <a:solidFill>
                <a:srgbClr val="37474F"/>
              </a:solidFill>
              <a:latin typeface="Calibri" panose="020F0502020204030204" pitchFamily="34" charset="0"/>
              <a:ea typeface="Rajdhani"/>
              <a:cs typeface="Calibri" panose="020F0502020204030204" pitchFamily="34" charset="0"/>
              <a:sym typeface="Rajdhani"/>
            </a:endParaRPr>
          </a:p>
        </p:txBody>
      </p:sp>
      <p:cxnSp>
        <p:nvCxnSpPr>
          <p:cNvPr id="87" name="Google Shape;153;p28"/>
          <p:cNvCxnSpPr/>
          <p:nvPr/>
        </p:nvCxnSpPr>
        <p:spPr>
          <a:xfrm flipV="1">
            <a:off x="8121950" y="4573171"/>
            <a:ext cx="3148" cy="137147"/>
          </a:xfrm>
          <a:prstGeom prst="straightConnector1">
            <a:avLst/>
          </a:prstGeom>
          <a:noFill/>
          <a:ln w="19050" cap="flat" cmpd="sng">
            <a:solidFill>
              <a:srgbClr val="3747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145;p28"/>
          <p:cNvSpPr txBox="1"/>
          <p:nvPr/>
        </p:nvSpPr>
        <p:spPr>
          <a:xfrm>
            <a:off x="8138825" y="4083918"/>
            <a:ext cx="72008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37474F"/>
                </a:solidFill>
                <a:latin typeface="Calibri" panose="020F0502020204030204" pitchFamily="34" charset="0"/>
                <a:ea typeface="Rajdhani"/>
                <a:cs typeface="Calibri" panose="020F0502020204030204" pitchFamily="34" charset="0"/>
                <a:sym typeface="Rajdhani"/>
              </a:rPr>
              <a:t>2020</a:t>
            </a:r>
            <a:endParaRPr sz="1600" b="1" dirty="0">
              <a:solidFill>
                <a:srgbClr val="37474F"/>
              </a:solidFill>
              <a:latin typeface="Calibri" panose="020F0502020204030204" pitchFamily="34" charset="0"/>
              <a:ea typeface="Rajdhani"/>
              <a:cs typeface="Calibri" panose="020F0502020204030204" pitchFamily="34" charset="0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24842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Les fournisseurs </a:t>
            </a:r>
            <a:r>
              <a:rPr lang="fr-CH" dirty="0"/>
              <a:t>de données </a:t>
            </a:r>
            <a:r>
              <a:rPr lang="fr-CH" dirty="0" smtClean="0"/>
              <a:t>doivent être mis en réseau dans une </a:t>
            </a:r>
            <a:r>
              <a:rPr lang="fr-CH" dirty="0" err="1" smtClean="0"/>
              <a:t>Smartfactory</a:t>
            </a:r>
            <a:r>
              <a:rPr lang="fr-CH" dirty="0" smtClean="0"/>
              <a:t>?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3</a:t>
            </a:fld>
            <a:endParaRPr lang="de-DE" dirty="0"/>
          </a:p>
        </p:txBody>
      </p:sp>
      <p:grpSp>
        <p:nvGrpSpPr>
          <p:cNvPr id="120" name="Groupe 119"/>
          <p:cNvGrpSpPr/>
          <p:nvPr/>
        </p:nvGrpSpPr>
        <p:grpSpPr>
          <a:xfrm>
            <a:off x="3263738" y="1950944"/>
            <a:ext cx="2947458" cy="1857463"/>
            <a:chOff x="3244021" y="1548916"/>
            <a:chExt cx="2947458" cy="1857463"/>
          </a:xfrm>
        </p:grpSpPr>
        <p:sp>
          <p:nvSpPr>
            <p:cNvPr id="27" name="Ellipse 26"/>
            <p:cNvSpPr/>
            <p:nvPr/>
          </p:nvSpPr>
          <p:spPr>
            <a:xfrm>
              <a:off x="6063005" y="2668711"/>
              <a:ext cx="128474" cy="128474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19" name="Groupe 118"/>
            <p:cNvGrpSpPr/>
            <p:nvPr/>
          </p:nvGrpSpPr>
          <p:grpSpPr>
            <a:xfrm>
              <a:off x="3244021" y="1548916"/>
              <a:ext cx="2869200" cy="1857463"/>
              <a:chOff x="3244021" y="1548916"/>
              <a:chExt cx="2869200" cy="1857463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3289288" y="2013418"/>
                <a:ext cx="1240448" cy="7185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3466832" y="2731957"/>
                <a:ext cx="1058787" cy="618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5320871" y="2272981"/>
                <a:ext cx="792350" cy="458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V="1">
                <a:off x="4522885" y="1877534"/>
                <a:ext cx="1511553" cy="8544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5152400" y="1628173"/>
                <a:ext cx="649055" cy="3759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4620242" y="2679781"/>
                <a:ext cx="792350" cy="458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oogle Shape;7453;p42"/>
              <p:cNvGrpSpPr/>
              <p:nvPr/>
            </p:nvGrpSpPr>
            <p:grpSpPr>
              <a:xfrm>
                <a:off x="4178235" y="2349142"/>
                <a:ext cx="875782" cy="649671"/>
                <a:chOff x="843208" y="3360424"/>
                <a:chExt cx="890332" cy="660465"/>
              </a:xfrm>
            </p:grpSpPr>
            <p:sp>
              <p:nvSpPr>
                <p:cNvPr id="21" name="Google Shape;7454;p42"/>
                <p:cNvSpPr/>
                <p:nvPr/>
              </p:nvSpPr>
              <p:spPr>
                <a:xfrm>
                  <a:off x="843208" y="3360424"/>
                  <a:ext cx="890152" cy="51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9" h="31821" extrusionOk="0">
                      <a:moveTo>
                        <a:pt x="27564" y="0"/>
                      </a:moveTo>
                      <a:lnTo>
                        <a:pt x="0" y="15893"/>
                      </a:lnTo>
                      <a:lnTo>
                        <a:pt x="27564" y="31820"/>
                      </a:lnTo>
                      <a:lnTo>
                        <a:pt x="55168" y="15896"/>
                      </a:lnTo>
                      <a:lnTo>
                        <a:pt x="27564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7455;p42"/>
                <p:cNvSpPr/>
                <p:nvPr/>
              </p:nvSpPr>
              <p:spPr>
                <a:xfrm>
                  <a:off x="843208" y="3616852"/>
                  <a:ext cx="444745" cy="40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4" h="25041" extrusionOk="0">
                      <a:moveTo>
                        <a:pt x="0" y="1"/>
                      </a:moveTo>
                      <a:lnTo>
                        <a:pt x="0" y="9114"/>
                      </a:lnTo>
                      <a:lnTo>
                        <a:pt x="27564" y="25041"/>
                      </a:lnTo>
                      <a:lnTo>
                        <a:pt x="27564" y="1592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7456;p42"/>
                <p:cNvSpPr/>
                <p:nvPr/>
              </p:nvSpPr>
              <p:spPr>
                <a:xfrm>
                  <a:off x="1287956" y="3616852"/>
                  <a:ext cx="445584" cy="40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6" h="25041" extrusionOk="0">
                      <a:moveTo>
                        <a:pt x="27616" y="1"/>
                      </a:moveTo>
                      <a:lnTo>
                        <a:pt x="1" y="15928"/>
                      </a:lnTo>
                      <a:lnTo>
                        <a:pt x="1" y="25041"/>
                      </a:lnTo>
                      <a:lnTo>
                        <a:pt x="27616" y="9114"/>
                      </a:lnTo>
                      <a:lnTo>
                        <a:pt x="27616" y="1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" name="Ellipse 23"/>
              <p:cNvSpPr/>
              <p:nvPr/>
            </p:nvSpPr>
            <p:spPr>
              <a:xfrm>
                <a:off x="3244021" y="1954618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3418743" y="3277905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5357541" y="3074519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5954981" y="1832900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5058721" y="1548916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5271250" y="2219512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5737476" y="1939218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grpSp>
        <p:nvGrpSpPr>
          <p:cNvPr id="121" name="Groupe 120"/>
          <p:cNvGrpSpPr/>
          <p:nvPr/>
        </p:nvGrpSpPr>
        <p:grpSpPr>
          <a:xfrm>
            <a:off x="2428432" y="771409"/>
            <a:ext cx="4832715" cy="4181916"/>
            <a:chOff x="2449291" y="438723"/>
            <a:chExt cx="4832715" cy="4181916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291" y="438723"/>
              <a:ext cx="4661830" cy="418191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438" y="3166665"/>
              <a:ext cx="348818" cy="602926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188" y="3216066"/>
              <a:ext cx="348818" cy="602926"/>
            </a:xfrm>
            <a:prstGeom prst="rect">
              <a:avLst/>
            </a:prstGeom>
          </p:spPr>
        </p:pic>
        <p:grpSp>
          <p:nvGrpSpPr>
            <p:cNvPr id="100" name="Groupe 99"/>
            <p:cNvGrpSpPr/>
            <p:nvPr/>
          </p:nvGrpSpPr>
          <p:grpSpPr>
            <a:xfrm>
              <a:off x="6107735" y="1226520"/>
              <a:ext cx="512031" cy="696093"/>
              <a:chOff x="6204669" y="3541550"/>
              <a:chExt cx="512031" cy="696093"/>
            </a:xfrm>
          </p:grpSpPr>
          <p:grpSp>
            <p:nvGrpSpPr>
              <p:cNvPr id="101" name="Google Shape;7449;p42"/>
              <p:cNvGrpSpPr/>
              <p:nvPr/>
            </p:nvGrpSpPr>
            <p:grpSpPr>
              <a:xfrm>
                <a:off x="6205290" y="3858298"/>
                <a:ext cx="511410" cy="379345"/>
                <a:chOff x="843208" y="3741000"/>
                <a:chExt cx="890332" cy="660416"/>
              </a:xfrm>
            </p:grpSpPr>
            <p:sp>
              <p:nvSpPr>
                <p:cNvPr id="110" name="Google Shape;7450;p42"/>
                <p:cNvSpPr/>
                <p:nvPr/>
              </p:nvSpPr>
              <p:spPr>
                <a:xfrm>
                  <a:off x="843208" y="3741000"/>
                  <a:ext cx="890152" cy="51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9" h="31821" extrusionOk="0">
                      <a:moveTo>
                        <a:pt x="27564" y="1"/>
                      </a:moveTo>
                      <a:lnTo>
                        <a:pt x="0" y="15894"/>
                      </a:lnTo>
                      <a:lnTo>
                        <a:pt x="27564" y="31820"/>
                      </a:lnTo>
                      <a:lnTo>
                        <a:pt x="55168" y="15897"/>
                      </a:lnTo>
                      <a:lnTo>
                        <a:pt x="27564" y="1"/>
                      </a:lnTo>
                      <a:close/>
                    </a:path>
                  </a:pathLst>
                </a:custGeom>
                <a:solidFill>
                  <a:srgbClr val="1FB2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7451;p42"/>
                <p:cNvSpPr/>
                <p:nvPr/>
              </p:nvSpPr>
              <p:spPr>
                <a:xfrm>
                  <a:off x="843208" y="3997444"/>
                  <a:ext cx="444745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4" h="25037" extrusionOk="0">
                      <a:moveTo>
                        <a:pt x="0" y="1"/>
                      </a:moveTo>
                      <a:lnTo>
                        <a:pt x="0" y="9113"/>
                      </a:lnTo>
                      <a:lnTo>
                        <a:pt x="27564" y="25037"/>
                      </a:lnTo>
                      <a:lnTo>
                        <a:pt x="27564" y="159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DEB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7452;p42"/>
                <p:cNvSpPr/>
                <p:nvPr/>
              </p:nvSpPr>
              <p:spPr>
                <a:xfrm>
                  <a:off x="1287956" y="3997444"/>
                  <a:ext cx="445584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6" h="25037" extrusionOk="0">
                      <a:moveTo>
                        <a:pt x="27616" y="1"/>
                      </a:moveTo>
                      <a:lnTo>
                        <a:pt x="1" y="15927"/>
                      </a:lnTo>
                      <a:lnTo>
                        <a:pt x="1" y="25037"/>
                      </a:lnTo>
                      <a:lnTo>
                        <a:pt x="27616" y="9113"/>
                      </a:lnTo>
                      <a:lnTo>
                        <a:pt x="27616" y="1"/>
                      </a:lnTo>
                      <a:close/>
                    </a:path>
                  </a:pathLst>
                </a:custGeom>
                <a:solidFill>
                  <a:srgbClr val="23C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" name="Google Shape;7449;p42"/>
              <p:cNvGrpSpPr/>
              <p:nvPr/>
            </p:nvGrpSpPr>
            <p:grpSpPr>
              <a:xfrm>
                <a:off x="6205048" y="3705347"/>
                <a:ext cx="511410" cy="379345"/>
                <a:chOff x="843208" y="3741000"/>
                <a:chExt cx="890332" cy="660416"/>
              </a:xfrm>
            </p:grpSpPr>
            <p:sp>
              <p:nvSpPr>
                <p:cNvPr id="107" name="Google Shape;7450;p42"/>
                <p:cNvSpPr/>
                <p:nvPr/>
              </p:nvSpPr>
              <p:spPr>
                <a:xfrm>
                  <a:off x="843208" y="3741000"/>
                  <a:ext cx="890152" cy="51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9" h="31821" extrusionOk="0">
                      <a:moveTo>
                        <a:pt x="27564" y="1"/>
                      </a:moveTo>
                      <a:lnTo>
                        <a:pt x="0" y="15894"/>
                      </a:lnTo>
                      <a:lnTo>
                        <a:pt x="27564" y="31820"/>
                      </a:lnTo>
                      <a:lnTo>
                        <a:pt x="55168" y="15897"/>
                      </a:lnTo>
                      <a:lnTo>
                        <a:pt x="27564" y="1"/>
                      </a:lnTo>
                      <a:close/>
                    </a:path>
                  </a:pathLst>
                </a:custGeom>
                <a:solidFill>
                  <a:srgbClr val="1FB2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7451;p42"/>
                <p:cNvSpPr/>
                <p:nvPr/>
              </p:nvSpPr>
              <p:spPr>
                <a:xfrm>
                  <a:off x="843208" y="3997444"/>
                  <a:ext cx="444745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4" h="25037" extrusionOk="0">
                      <a:moveTo>
                        <a:pt x="0" y="1"/>
                      </a:moveTo>
                      <a:lnTo>
                        <a:pt x="0" y="9113"/>
                      </a:lnTo>
                      <a:lnTo>
                        <a:pt x="27564" y="25037"/>
                      </a:lnTo>
                      <a:lnTo>
                        <a:pt x="27564" y="159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DEB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7452;p42"/>
                <p:cNvSpPr/>
                <p:nvPr/>
              </p:nvSpPr>
              <p:spPr>
                <a:xfrm>
                  <a:off x="1287956" y="3997444"/>
                  <a:ext cx="445584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6" h="25037" extrusionOk="0">
                      <a:moveTo>
                        <a:pt x="27616" y="1"/>
                      </a:moveTo>
                      <a:lnTo>
                        <a:pt x="1" y="15927"/>
                      </a:lnTo>
                      <a:lnTo>
                        <a:pt x="1" y="25037"/>
                      </a:lnTo>
                      <a:lnTo>
                        <a:pt x="27616" y="9113"/>
                      </a:lnTo>
                      <a:lnTo>
                        <a:pt x="27616" y="1"/>
                      </a:lnTo>
                      <a:close/>
                    </a:path>
                  </a:pathLst>
                </a:custGeom>
                <a:solidFill>
                  <a:srgbClr val="23C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3" name="Google Shape;7449;p42"/>
              <p:cNvGrpSpPr/>
              <p:nvPr/>
            </p:nvGrpSpPr>
            <p:grpSpPr>
              <a:xfrm>
                <a:off x="6204669" y="3541550"/>
                <a:ext cx="511410" cy="379345"/>
                <a:chOff x="843208" y="3741000"/>
                <a:chExt cx="890332" cy="660416"/>
              </a:xfrm>
            </p:grpSpPr>
            <p:sp>
              <p:nvSpPr>
                <p:cNvPr id="104" name="Google Shape;7450;p42"/>
                <p:cNvSpPr/>
                <p:nvPr/>
              </p:nvSpPr>
              <p:spPr>
                <a:xfrm>
                  <a:off x="843208" y="3741000"/>
                  <a:ext cx="890152" cy="51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9" h="31821" extrusionOk="0">
                      <a:moveTo>
                        <a:pt x="27564" y="1"/>
                      </a:moveTo>
                      <a:lnTo>
                        <a:pt x="0" y="15894"/>
                      </a:lnTo>
                      <a:lnTo>
                        <a:pt x="27564" y="31820"/>
                      </a:lnTo>
                      <a:lnTo>
                        <a:pt x="55168" y="15897"/>
                      </a:lnTo>
                      <a:lnTo>
                        <a:pt x="27564" y="1"/>
                      </a:lnTo>
                      <a:close/>
                    </a:path>
                  </a:pathLst>
                </a:custGeom>
                <a:solidFill>
                  <a:srgbClr val="1FB2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7451;p42"/>
                <p:cNvSpPr/>
                <p:nvPr/>
              </p:nvSpPr>
              <p:spPr>
                <a:xfrm>
                  <a:off x="843208" y="3997444"/>
                  <a:ext cx="444745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4" h="25037" extrusionOk="0">
                      <a:moveTo>
                        <a:pt x="0" y="1"/>
                      </a:moveTo>
                      <a:lnTo>
                        <a:pt x="0" y="9113"/>
                      </a:lnTo>
                      <a:lnTo>
                        <a:pt x="27564" y="25037"/>
                      </a:lnTo>
                      <a:lnTo>
                        <a:pt x="27564" y="159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DEB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7452;p42"/>
                <p:cNvSpPr/>
                <p:nvPr/>
              </p:nvSpPr>
              <p:spPr>
                <a:xfrm>
                  <a:off x="1287956" y="3997444"/>
                  <a:ext cx="445584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6" h="25037" extrusionOk="0">
                      <a:moveTo>
                        <a:pt x="27616" y="1"/>
                      </a:moveTo>
                      <a:lnTo>
                        <a:pt x="1" y="15927"/>
                      </a:lnTo>
                      <a:lnTo>
                        <a:pt x="1" y="25037"/>
                      </a:lnTo>
                      <a:lnTo>
                        <a:pt x="27616" y="9113"/>
                      </a:lnTo>
                      <a:lnTo>
                        <a:pt x="27616" y="1"/>
                      </a:lnTo>
                      <a:close/>
                    </a:path>
                  </a:pathLst>
                </a:custGeom>
                <a:solidFill>
                  <a:srgbClr val="23C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14" name="ZoneTexte 113"/>
          <p:cNvSpPr txBox="1"/>
          <p:nvPr/>
        </p:nvSpPr>
        <p:spPr>
          <a:xfrm>
            <a:off x="417191" y="1493358"/>
            <a:ext cx="1894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b="1" dirty="0" smtClean="0"/>
              <a:t>Qualité</a:t>
            </a:r>
          </a:p>
          <a:p>
            <a:pPr algn="r"/>
            <a:endParaRPr lang="fr-CH" sz="600" b="1" dirty="0" smtClean="0"/>
          </a:p>
          <a:p>
            <a:pPr algn="r"/>
            <a:r>
              <a:rPr lang="fr-CH" sz="1100" dirty="0" smtClean="0"/>
              <a:t>Instrument de mesure</a:t>
            </a:r>
            <a:endParaRPr lang="fr-CH" sz="1100" dirty="0"/>
          </a:p>
          <a:p>
            <a:pPr algn="r"/>
            <a:r>
              <a:rPr lang="fr-CH" sz="1100" dirty="0" smtClean="0"/>
              <a:t>Poste de contrôle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1199176" y="3627632"/>
            <a:ext cx="112889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400" b="1" kern="0" dirty="0" smtClean="0">
                <a:ea typeface="Rajdhani"/>
                <a:cs typeface="Rajdhani"/>
                <a:sym typeface="Rajdhani"/>
              </a:rPr>
              <a:t>Production</a:t>
            </a:r>
          </a:p>
          <a:p>
            <a:pPr algn="r"/>
            <a:endParaRPr lang="fr-CH" sz="600" b="1" kern="0" dirty="0" smtClean="0">
              <a:ea typeface="Rajdhani"/>
              <a:cs typeface="Rajdhani"/>
              <a:sym typeface="Rajdhani"/>
            </a:endParaRPr>
          </a:p>
          <a:p>
            <a:pPr algn="r"/>
            <a:r>
              <a:rPr lang="fr-CH" sz="1100" kern="0" dirty="0" smtClean="0">
                <a:sym typeface="Rajdhani"/>
              </a:rPr>
              <a:t>Préréglage</a:t>
            </a:r>
          </a:p>
          <a:p>
            <a:pPr algn="r"/>
            <a:r>
              <a:rPr lang="fr-CH" sz="1100" kern="0" dirty="0" smtClean="0">
                <a:sym typeface="Rajdhani"/>
              </a:rPr>
              <a:t>Machine CN</a:t>
            </a:r>
          </a:p>
          <a:p>
            <a:pPr algn="r"/>
            <a:r>
              <a:rPr lang="fr-CH" sz="1100" kern="0" dirty="0" err="1" smtClean="0">
                <a:sym typeface="Rajdhani"/>
              </a:rPr>
              <a:t>Embarreur</a:t>
            </a:r>
            <a:endParaRPr lang="fr-CH" sz="1100" kern="0" dirty="0" smtClean="0">
              <a:sym typeface="Rajdhani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7256684" y="2630313"/>
            <a:ext cx="1887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/>
              <a:t>Supply</a:t>
            </a:r>
            <a:r>
              <a:rPr lang="fr-CH" sz="1400" b="1" dirty="0" smtClean="0"/>
              <a:t> Chain</a:t>
            </a:r>
          </a:p>
          <a:p>
            <a:endParaRPr lang="fr-CH" sz="600" b="1" dirty="0" smtClean="0"/>
          </a:p>
          <a:p>
            <a:r>
              <a:rPr lang="fr-CH" sz="1100" dirty="0"/>
              <a:t>Données </a:t>
            </a:r>
            <a:r>
              <a:rPr lang="fr-CH" sz="1100" dirty="0" smtClean="0"/>
              <a:t>d’outillage et systèmes de prélèvement</a:t>
            </a:r>
            <a:endParaRPr lang="fr-CH" sz="1100" dirty="0"/>
          </a:p>
        </p:txBody>
      </p:sp>
      <p:sp>
        <p:nvSpPr>
          <p:cNvPr id="117" name="ZoneTexte 116"/>
          <p:cNvSpPr txBox="1"/>
          <p:nvPr/>
        </p:nvSpPr>
        <p:spPr>
          <a:xfrm>
            <a:off x="6765912" y="1214172"/>
            <a:ext cx="16546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/>
              <a:t>Base de données</a:t>
            </a:r>
          </a:p>
          <a:p>
            <a:endParaRPr lang="fr-CH" sz="600" b="1" dirty="0" smtClean="0"/>
          </a:p>
          <a:p>
            <a:r>
              <a:rPr lang="fr-CH" sz="1100" dirty="0" smtClean="0"/>
              <a:t>ERP/MES</a:t>
            </a:r>
          </a:p>
          <a:p>
            <a:r>
              <a:rPr lang="fr-CH" sz="1100" dirty="0" smtClean="0"/>
              <a:t>Données d’OF</a:t>
            </a:r>
          </a:p>
          <a:p>
            <a:r>
              <a:rPr lang="fr-CH" sz="1100" dirty="0" smtClean="0"/>
              <a:t>Planning</a:t>
            </a:r>
          </a:p>
          <a:p>
            <a:endParaRPr lang="fr-CH" dirty="0"/>
          </a:p>
        </p:txBody>
      </p:sp>
      <p:sp>
        <p:nvSpPr>
          <p:cNvPr id="122" name="ZoneTexte 121"/>
          <p:cNvSpPr txBox="1"/>
          <p:nvPr/>
        </p:nvSpPr>
        <p:spPr>
          <a:xfrm>
            <a:off x="4380205" y="2643406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chemeClr val="bg1"/>
                </a:solidFill>
              </a:rPr>
              <a:t>?</a:t>
            </a:r>
            <a:endParaRPr lang="fr-CH" sz="4000" b="1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878389" y="533652"/>
            <a:ext cx="1894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400" b="1" kern="0" dirty="0">
                <a:ea typeface="Rajdhani"/>
                <a:cs typeface="Rajdhani"/>
                <a:sym typeface="Rajdhani"/>
              </a:rPr>
              <a:t>Montage</a:t>
            </a:r>
            <a:endParaRPr lang="fr-CH" sz="1400" b="1" dirty="0" smtClean="0"/>
          </a:p>
          <a:p>
            <a:pPr algn="r"/>
            <a:endParaRPr lang="fr-CH" sz="600" b="1" dirty="0" smtClean="0"/>
          </a:p>
          <a:p>
            <a:pPr algn="r"/>
            <a:r>
              <a:rPr lang="fr-CH" sz="1100" kern="0" dirty="0">
                <a:ea typeface="Rajdhani"/>
                <a:cs typeface="Rajdhani"/>
                <a:sym typeface="Rajdhani"/>
              </a:rPr>
              <a:t>Instruction de travail</a:t>
            </a:r>
          </a:p>
          <a:p>
            <a:pPr algn="r"/>
            <a:r>
              <a:rPr lang="fr-CH" sz="1100" kern="0" dirty="0">
                <a:ea typeface="Rajdhani"/>
                <a:cs typeface="Rajdhani"/>
                <a:sym typeface="Rajdhani"/>
              </a:rPr>
              <a:t>Données sur le produit</a:t>
            </a:r>
          </a:p>
        </p:txBody>
      </p:sp>
    </p:spTree>
    <p:extLst>
      <p:ext uri="{BB962C8B-B14F-4D97-AF65-F5344CB8AC3E}">
        <p14:creationId xmlns:p14="http://schemas.microsoft.com/office/powerpoint/2010/main" val="18980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INDUSTRIAL SOLUTIONS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7" name="Google Shape;406;p32"/>
          <p:cNvSpPr txBox="1">
            <a:spLocks/>
          </p:cNvSpPr>
          <p:nvPr/>
        </p:nvSpPr>
        <p:spPr>
          <a:xfrm>
            <a:off x="708233" y="8435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sz="1600" b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HOW DO WE DO IT?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8" name="Google Shape;407;p32"/>
          <p:cNvGrpSpPr/>
          <p:nvPr/>
        </p:nvGrpSpPr>
        <p:grpSpPr>
          <a:xfrm>
            <a:off x="3396248" y="2251083"/>
            <a:ext cx="2210395" cy="2090466"/>
            <a:chOff x="1040275" y="238125"/>
            <a:chExt cx="5538450" cy="5237950"/>
          </a:xfrm>
        </p:grpSpPr>
        <p:sp>
          <p:nvSpPr>
            <p:cNvPr id="9" name="Google Shape;408;p32"/>
            <p:cNvSpPr/>
            <p:nvPr/>
          </p:nvSpPr>
          <p:spPr>
            <a:xfrm>
              <a:off x="1445900" y="1165400"/>
              <a:ext cx="459350" cy="451025"/>
            </a:xfrm>
            <a:custGeom>
              <a:avLst/>
              <a:gdLst/>
              <a:ahLst/>
              <a:cxnLst/>
              <a:rect l="l" t="t" r="r" b="b"/>
              <a:pathLst>
                <a:path w="18374" h="18041" extrusionOk="0">
                  <a:moveTo>
                    <a:pt x="11801" y="1"/>
                  </a:moveTo>
                  <a:lnTo>
                    <a:pt x="1" y="14388"/>
                  </a:lnTo>
                  <a:lnTo>
                    <a:pt x="18259" y="18040"/>
                  </a:lnTo>
                  <a:lnTo>
                    <a:pt x="18374" y="17894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" name="Google Shape;409;p32"/>
            <p:cNvSpPr/>
            <p:nvPr/>
          </p:nvSpPr>
          <p:spPr>
            <a:xfrm>
              <a:off x="1740900" y="915250"/>
              <a:ext cx="341475" cy="697525"/>
            </a:xfrm>
            <a:custGeom>
              <a:avLst/>
              <a:gdLst/>
              <a:ahLst/>
              <a:cxnLst/>
              <a:rect l="l" t="t" r="r" b="b"/>
              <a:pathLst>
                <a:path w="13659" h="27901" extrusionOk="0">
                  <a:moveTo>
                    <a:pt x="13659" y="1"/>
                  </a:moveTo>
                  <a:lnTo>
                    <a:pt x="95" y="9892"/>
                  </a:lnTo>
                  <a:lnTo>
                    <a:pt x="1" y="10007"/>
                  </a:lnTo>
                  <a:lnTo>
                    <a:pt x="6574" y="27900"/>
                  </a:lnTo>
                  <a:lnTo>
                    <a:pt x="6699" y="27765"/>
                  </a:lnTo>
                  <a:lnTo>
                    <a:pt x="6710" y="27807"/>
                  </a:lnTo>
                  <a:lnTo>
                    <a:pt x="1365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" name="Google Shape;410;p32"/>
            <p:cNvSpPr/>
            <p:nvPr/>
          </p:nvSpPr>
          <p:spPr>
            <a:xfrm>
              <a:off x="1437800" y="1525100"/>
              <a:ext cx="464600" cy="592400"/>
            </a:xfrm>
            <a:custGeom>
              <a:avLst/>
              <a:gdLst/>
              <a:ahLst/>
              <a:cxnLst/>
              <a:rect l="l" t="t" r="r" b="b"/>
              <a:pathLst>
                <a:path w="18584" h="23696" extrusionOk="0">
                  <a:moveTo>
                    <a:pt x="325" y="0"/>
                  </a:moveTo>
                  <a:lnTo>
                    <a:pt x="220" y="126"/>
                  </a:lnTo>
                  <a:lnTo>
                    <a:pt x="1" y="429"/>
                  </a:lnTo>
                  <a:lnTo>
                    <a:pt x="1451" y="23622"/>
                  </a:lnTo>
                  <a:lnTo>
                    <a:pt x="1461" y="23601"/>
                  </a:lnTo>
                  <a:lnTo>
                    <a:pt x="1503" y="23695"/>
                  </a:lnTo>
                  <a:lnTo>
                    <a:pt x="18583" y="365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" name="Google Shape;411;p32"/>
            <p:cNvSpPr/>
            <p:nvPr/>
          </p:nvSpPr>
          <p:spPr>
            <a:xfrm>
              <a:off x="1482675" y="1625000"/>
              <a:ext cx="634375" cy="560850"/>
            </a:xfrm>
            <a:custGeom>
              <a:avLst/>
              <a:gdLst/>
              <a:ahLst/>
              <a:cxnLst/>
              <a:rect l="l" t="t" r="r" b="b"/>
              <a:pathLst>
                <a:path w="25375" h="22434" extrusionOk="0">
                  <a:moveTo>
                    <a:pt x="16914" y="1"/>
                  </a:moveTo>
                  <a:lnTo>
                    <a:pt x="0" y="19856"/>
                  </a:lnTo>
                  <a:lnTo>
                    <a:pt x="19908" y="21880"/>
                  </a:lnTo>
                  <a:lnTo>
                    <a:pt x="25375" y="22433"/>
                  </a:lnTo>
                  <a:lnTo>
                    <a:pt x="1691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" name="Google Shape;412;p32"/>
            <p:cNvSpPr/>
            <p:nvPr/>
          </p:nvSpPr>
          <p:spPr>
            <a:xfrm>
              <a:off x="1125600" y="1535800"/>
              <a:ext cx="348500" cy="586125"/>
            </a:xfrm>
            <a:custGeom>
              <a:avLst/>
              <a:gdLst/>
              <a:ahLst/>
              <a:cxnLst/>
              <a:rect l="l" t="t" r="r" b="b"/>
              <a:pathLst>
                <a:path w="13940" h="23445" extrusionOk="0">
                  <a:moveTo>
                    <a:pt x="12489" y="1"/>
                  </a:moveTo>
                  <a:lnTo>
                    <a:pt x="0" y="16892"/>
                  </a:lnTo>
                  <a:lnTo>
                    <a:pt x="0" y="16945"/>
                  </a:lnTo>
                  <a:lnTo>
                    <a:pt x="13720" y="23444"/>
                  </a:lnTo>
                  <a:lnTo>
                    <a:pt x="13678" y="23372"/>
                  </a:lnTo>
                  <a:lnTo>
                    <a:pt x="13856" y="23382"/>
                  </a:lnTo>
                  <a:lnTo>
                    <a:pt x="13939" y="23194"/>
                  </a:lnTo>
                  <a:lnTo>
                    <a:pt x="1248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" name="Google Shape;413;p32"/>
            <p:cNvSpPr/>
            <p:nvPr/>
          </p:nvSpPr>
          <p:spPr>
            <a:xfrm>
              <a:off x="2097725" y="679450"/>
              <a:ext cx="730375" cy="221500"/>
            </a:xfrm>
            <a:custGeom>
              <a:avLst/>
              <a:gdLst/>
              <a:ahLst/>
              <a:cxnLst/>
              <a:rect l="l" t="t" r="r" b="b"/>
              <a:pathLst>
                <a:path w="29215" h="8860" extrusionOk="0">
                  <a:moveTo>
                    <a:pt x="7837" y="1"/>
                  </a:moveTo>
                  <a:lnTo>
                    <a:pt x="7628" y="158"/>
                  </a:lnTo>
                  <a:lnTo>
                    <a:pt x="1" y="8859"/>
                  </a:lnTo>
                  <a:lnTo>
                    <a:pt x="1" y="8859"/>
                  </a:lnTo>
                  <a:lnTo>
                    <a:pt x="29215" y="4049"/>
                  </a:lnTo>
                  <a:lnTo>
                    <a:pt x="783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" name="Google Shape;414;p32"/>
            <p:cNvSpPr/>
            <p:nvPr/>
          </p:nvSpPr>
          <p:spPr>
            <a:xfrm>
              <a:off x="2304075" y="463225"/>
              <a:ext cx="736875" cy="208175"/>
            </a:xfrm>
            <a:custGeom>
              <a:avLst/>
              <a:gdLst/>
              <a:ahLst/>
              <a:cxnLst/>
              <a:rect l="l" t="t" r="r" b="b"/>
              <a:pathLst>
                <a:path w="29475" h="8327" extrusionOk="0">
                  <a:moveTo>
                    <a:pt x="29475" y="1"/>
                  </a:moveTo>
                  <a:lnTo>
                    <a:pt x="8670" y="1733"/>
                  </a:lnTo>
                  <a:lnTo>
                    <a:pt x="0" y="8327"/>
                  </a:lnTo>
                  <a:lnTo>
                    <a:pt x="2947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" name="Google Shape;415;p32"/>
            <p:cNvSpPr/>
            <p:nvPr/>
          </p:nvSpPr>
          <p:spPr>
            <a:xfrm>
              <a:off x="2293625" y="460350"/>
              <a:ext cx="781500" cy="320325"/>
            </a:xfrm>
            <a:custGeom>
              <a:avLst/>
              <a:gdLst/>
              <a:ahLst/>
              <a:cxnLst/>
              <a:rect l="l" t="t" r="r" b="b"/>
              <a:pathLst>
                <a:path w="31260" h="12813" extrusionOk="0">
                  <a:moveTo>
                    <a:pt x="31260" y="0"/>
                  </a:moveTo>
                  <a:lnTo>
                    <a:pt x="29893" y="116"/>
                  </a:lnTo>
                  <a:lnTo>
                    <a:pt x="418" y="8442"/>
                  </a:lnTo>
                  <a:lnTo>
                    <a:pt x="1" y="8765"/>
                  </a:lnTo>
                  <a:lnTo>
                    <a:pt x="21379" y="12813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" name="Google Shape;416;p32"/>
            <p:cNvSpPr/>
            <p:nvPr/>
          </p:nvSpPr>
          <p:spPr>
            <a:xfrm>
              <a:off x="1908625" y="906900"/>
              <a:ext cx="740825" cy="708475"/>
            </a:xfrm>
            <a:custGeom>
              <a:avLst/>
              <a:gdLst/>
              <a:ahLst/>
              <a:cxnLst/>
              <a:rect l="l" t="t" r="r" b="b"/>
              <a:pathLst>
                <a:path w="29633" h="28339" extrusionOk="0">
                  <a:moveTo>
                    <a:pt x="29486" y="12166"/>
                  </a:moveTo>
                  <a:lnTo>
                    <a:pt x="29485" y="12169"/>
                  </a:lnTo>
                  <a:lnTo>
                    <a:pt x="29485" y="12169"/>
                  </a:lnTo>
                  <a:lnTo>
                    <a:pt x="29632" y="12250"/>
                  </a:lnTo>
                  <a:lnTo>
                    <a:pt x="29486" y="12166"/>
                  </a:lnTo>
                  <a:close/>
                  <a:moveTo>
                    <a:pt x="7356" y="1"/>
                  </a:moveTo>
                  <a:lnTo>
                    <a:pt x="7263" y="105"/>
                  </a:lnTo>
                  <a:lnTo>
                    <a:pt x="6950" y="335"/>
                  </a:lnTo>
                  <a:lnTo>
                    <a:pt x="1" y="28141"/>
                  </a:lnTo>
                  <a:lnTo>
                    <a:pt x="73" y="28338"/>
                  </a:lnTo>
                  <a:lnTo>
                    <a:pt x="29371" y="12386"/>
                  </a:lnTo>
                  <a:lnTo>
                    <a:pt x="29485" y="12169"/>
                  </a:lnTo>
                  <a:lnTo>
                    <a:pt x="29485" y="12169"/>
                  </a:lnTo>
                  <a:lnTo>
                    <a:pt x="735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" name="Google Shape;417;p32"/>
            <p:cNvSpPr/>
            <p:nvPr/>
          </p:nvSpPr>
          <p:spPr>
            <a:xfrm>
              <a:off x="2092525" y="780650"/>
              <a:ext cx="735575" cy="432500"/>
            </a:xfrm>
            <a:custGeom>
              <a:avLst/>
              <a:gdLst/>
              <a:ahLst/>
              <a:cxnLst/>
              <a:rect l="l" t="t" r="r" b="b"/>
              <a:pathLst>
                <a:path w="29423" h="17300" extrusionOk="0">
                  <a:moveTo>
                    <a:pt x="29423" y="1"/>
                  </a:moveTo>
                  <a:lnTo>
                    <a:pt x="209" y="4811"/>
                  </a:lnTo>
                  <a:lnTo>
                    <a:pt x="0" y="5051"/>
                  </a:lnTo>
                  <a:lnTo>
                    <a:pt x="22276" y="17300"/>
                  </a:lnTo>
                  <a:lnTo>
                    <a:pt x="2942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" name="Google Shape;418;p32"/>
            <p:cNvSpPr/>
            <p:nvPr/>
          </p:nvSpPr>
          <p:spPr>
            <a:xfrm>
              <a:off x="1125600" y="1959400"/>
              <a:ext cx="344325" cy="422600"/>
            </a:xfrm>
            <a:custGeom>
              <a:avLst/>
              <a:gdLst/>
              <a:ahLst/>
              <a:cxnLst/>
              <a:rect l="l" t="t" r="r" b="b"/>
              <a:pathLst>
                <a:path w="13773" h="16904" extrusionOk="0">
                  <a:moveTo>
                    <a:pt x="0" y="1"/>
                  </a:moveTo>
                  <a:lnTo>
                    <a:pt x="0" y="16903"/>
                  </a:lnTo>
                  <a:lnTo>
                    <a:pt x="13710" y="6803"/>
                  </a:lnTo>
                  <a:lnTo>
                    <a:pt x="13731" y="6751"/>
                  </a:lnTo>
                  <a:lnTo>
                    <a:pt x="13636" y="6741"/>
                  </a:lnTo>
                  <a:lnTo>
                    <a:pt x="13773" y="6595"/>
                  </a:lnTo>
                  <a:lnTo>
                    <a:pt x="13720" y="65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" name="Google Shape;419;p32"/>
            <p:cNvSpPr/>
            <p:nvPr/>
          </p:nvSpPr>
          <p:spPr>
            <a:xfrm>
              <a:off x="1481375" y="2129475"/>
              <a:ext cx="635150" cy="625775"/>
            </a:xfrm>
            <a:custGeom>
              <a:avLst/>
              <a:gdLst/>
              <a:ahLst/>
              <a:cxnLst/>
              <a:rect l="l" t="t" r="r" b="b"/>
              <a:pathLst>
                <a:path w="25406" h="25031" extrusionOk="0">
                  <a:moveTo>
                    <a:pt x="1" y="0"/>
                  </a:moveTo>
                  <a:lnTo>
                    <a:pt x="12521" y="25030"/>
                  </a:lnTo>
                  <a:lnTo>
                    <a:pt x="20158" y="11717"/>
                  </a:lnTo>
                  <a:lnTo>
                    <a:pt x="25406" y="2577"/>
                  </a:lnTo>
                  <a:lnTo>
                    <a:pt x="17977" y="18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" name="Google Shape;420;p32"/>
            <p:cNvSpPr/>
            <p:nvPr/>
          </p:nvSpPr>
          <p:spPr>
            <a:xfrm>
              <a:off x="1125600" y="2129475"/>
              <a:ext cx="342750" cy="740525"/>
            </a:xfrm>
            <a:custGeom>
              <a:avLst/>
              <a:gdLst/>
              <a:ahLst/>
              <a:cxnLst/>
              <a:rect l="l" t="t" r="r" b="b"/>
              <a:pathLst>
                <a:path w="13710" h="29621" extrusionOk="0">
                  <a:moveTo>
                    <a:pt x="13710" y="0"/>
                  </a:moveTo>
                  <a:lnTo>
                    <a:pt x="0" y="10100"/>
                  </a:lnTo>
                  <a:lnTo>
                    <a:pt x="0" y="10340"/>
                  </a:lnTo>
                  <a:lnTo>
                    <a:pt x="1429" y="29621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" name="Google Shape;421;p32"/>
            <p:cNvSpPr/>
            <p:nvPr/>
          </p:nvSpPr>
          <p:spPr>
            <a:xfrm>
              <a:off x="1162625" y="2134425"/>
              <a:ext cx="625525" cy="755400"/>
            </a:xfrm>
            <a:custGeom>
              <a:avLst/>
              <a:gdLst/>
              <a:ahLst/>
              <a:cxnLst/>
              <a:rect l="l" t="t" r="r" b="b"/>
              <a:pathLst>
                <a:path w="25021" h="30216" extrusionOk="0">
                  <a:moveTo>
                    <a:pt x="12489" y="0"/>
                  </a:moveTo>
                  <a:lnTo>
                    <a:pt x="1" y="30132"/>
                  </a:lnTo>
                  <a:lnTo>
                    <a:pt x="1" y="30216"/>
                  </a:lnTo>
                  <a:lnTo>
                    <a:pt x="25020" y="25062"/>
                  </a:lnTo>
                  <a:lnTo>
                    <a:pt x="1248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3" name="Google Shape;422;p32"/>
            <p:cNvSpPr/>
            <p:nvPr/>
          </p:nvSpPr>
          <p:spPr>
            <a:xfrm>
              <a:off x="1164975" y="2770100"/>
              <a:ext cx="618725" cy="509425"/>
            </a:xfrm>
            <a:custGeom>
              <a:avLst/>
              <a:gdLst/>
              <a:ahLst/>
              <a:cxnLst/>
              <a:rect l="l" t="t" r="r" b="b"/>
              <a:pathLst>
                <a:path w="24749" h="20377" extrusionOk="0">
                  <a:moveTo>
                    <a:pt x="24749" y="0"/>
                  </a:moveTo>
                  <a:lnTo>
                    <a:pt x="0" y="5092"/>
                  </a:lnTo>
                  <a:lnTo>
                    <a:pt x="7648" y="20377"/>
                  </a:lnTo>
                  <a:lnTo>
                    <a:pt x="2474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4" name="Google Shape;423;p32"/>
            <p:cNvSpPr/>
            <p:nvPr/>
          </p:nvSpPr>
          <p:spPr>
            <a:xfrm>
              <a:off x="1361650" y="2777125"/>
              <a:ext cx="426500" cy="653450"/>
            </a:xfrm>
            <a:custGeom>
              <a:avLst/>
              <a:gdLst/>
              <a:ahLst/>
              <a:cxnLst/>
              <a:rect l="l" t="t" r="r" b="b"/>
              <a:pathLst>
                <a:path w="17060" h="26138" extrusionOk="0">
                  <a:moveTo>
                    <a:pt x="17059" y="1"/>
                  </a:moveTo>
                  <a:lnTo>
                    <a:pt x="0" y="20336"/>
                  </a:lnTo>
                  <a:lnTo>
                    <a:pt x="13429" y="26137"/>
                  </a:lnTo>
                  <a:lnTo>
                    <a:pt x="14931" y="15370"/>
                  </a:lnTo>
                  <a:lnTo>
                    <a:pt x="1705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5" name="Google Shape;424;p32"/>
            <p:cNvSpPr/>
            <p:nvPr/>
          </p:nvSpPr>
          <p:spPr>
            <a:xfrm>
              <a:off x="1799325" y="2193650"/>
              <a:ext cx="1025125" cy="569425"/>
            </a:xfrm>
            <a:custGeom>
              <a:avLst/>
              <a:gdLst/>
              <a:ahLst/>
              <a:cxnLst/>
              <a:rect l="l" t="t" r="r" b="b"/>
              <a:pathLst>
                <a:path w="41005" h="22777" extrusionOk="0">
                  <a:moveTo>
                    <a:pt x="13168" y="0"/>
                  </a:moveTo>
                  <a:lnTo>
                    <a:pt x="13200" y="63"/>
                  </a:lnTo>
                  <a:lnTo>
                    <a:pt x="13043" y="52"/>
                  </a:lnTo>
                  <a:lnTo>
                    <a:pt x="1" y="22776"/>
                  </a:lnTo>
                  <a:lnTo>
                    <a:pt x="40921" y="15702"/>
                  </a:lnTo>
                  <a:lnTo>
                    <a:pt x="41005" y="15588"/>
                  </a:lnTo>
                  <a:lnTo>
                    <a:pt x="13179" y="0"/>
                  </a:lnTo>
                  <a:close/>
                </a:path>
              </a:pathLst>
            </a:custGeom>
            <a:solidFill>
              <a:srgbClr val="E72A4E">
                <a:alpha val="38824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6" name="Google Shape;425;p32"/>
            <p:cNvSpPr/>
            <p:nvPr/>
          </p:nvSpPr>
          <p:spPr>
            <a:xfrm>
              <a:off x="1910450" y="1216525"/>
              <a:ext cx="732450" cy="964350"/>
            </a:xfrm>
            <a:custGeom>
              <a:avLst/>
              <a:gdLst/>
              <a:ahLst/>
              <a:cxnLst/>
              <a:rect l="l" t="t" r="r" b="b"/>
              <a:pathLst>
                <a:path w="29298" h="38574" extrusionOk="0">
                  <a:moveTo>
                    <a:pt x="29298" y="1"/>
                  </a:moveTo>
                  <a:lnTo>
                    <a:pt x="0" y="15953"/>
                  </a:lnTo>
                  <a:lnTo>
                    <a:pt x="8535" y="38573"/>
                  </a:lnTo>
                  <a:lnTo>
                    <a:pt x="2929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7" name="Google Shape;426;p32"/>
            <p:cNvSpPr/>
            <p:nvPr/>
          </p:nvSpPr>
          <p:spPr>
            <a:xfrm>
              <a:off x="2130600" y="1216525"/>
              <a:ext cx="1117450" cy="968800"/>
            </a:xfrm>
            <a:custGeom>
              <a:avLst/>
              <a:gdLst/>
              <a:ahLst/>
              <a:cxnLst/>
              <a:rect l="l" t="t" r="r" b="b"/>
              <a:pathLst>
                <a:path w="44698" h="38752" extrusionOk="0">
                  <a:moveTo>
                    <a:pt x="20858" y="1"/>
                  </a:moveTo>
                  <a:lnTo>
                    <a:pt x="0" y="38751"/>
                  </a:lnTo>
                  <a:lnTo>
                    <a:pt x="44625" y="31687"/>
                  </a:lnTo>
                  <a:lnTo>
                    <a:pt x="44625" y="31677"/>
                  </a:lnTo>
                  <a:lnTo>
                    <a:pt x="44698" y="31666"/>
                  </a:lnTo>
                  <a:lnTo>
                    <a:pt x="20858" y="1"/>
                  </a:lnTo>
                  <a:close/>
                </a:path>
              </a:pathLst>
            </a:custGeom>
            <a:noFill/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8" name="Google Shape;427;p32"/>
            <p:cNvSpPr/>
            <p:nvPr/>
          </p:nvSpPr>
          <p:spPr>
            <a:xfrm>
              <a:off x="2649425" y="733700"/>
              <a:ext cx="761400" cy="479450"/>
            </a:xfrm>
            <a:custGeom>
              <a:avLst/>
              <a:gdLst/>
              <a:ahLst/>
              <a:cxnLst/>
              <a:rect l="l" t="t" r="r" b="b"/>
              <a:pathLst>
                <a:path w="30456" h="19178" extrusionOk="0">
                  <a:moveTo>
                    <a:pt x="30455" y="1"/>
                  </a:moveTo>
                  <a:lnTo>
                    <a:pt x="7147" y="1879"/>
                  </a:lnTo>
                  <a:lnTo>
                    <a:pt x="0" y="19178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9" name="Google Shape;428;p32"/>
            <p:cNvSpPr/>
            <p:nvPr/>
          </p:nvSpPr>
          <p:spPr>
            <a:xfrm>
              <a:off x="2649425" y="733700"/>
              <a:ext cx="761400" cy="1274500"/>
            </a:xfrm>
            <a:custGeom>
              <a:avLst/>
              <a:gdLst/>
              <a:ahLst/>
              <a:cxnLst/>
              <a:rect l="l" t="t" r="r" b="b"/>
              <a:pathLst>
                <a:path w="30456" h="50980" extrusionOk="0">
                  <a:moveTo>
                    <a:pt x="30455" y="1"/>
                  </a:moveTo>
                  <a:lnTo>
                    <a:pt x="0" y="19178"/>
                  </a:lnTo>
                  <a:lnTo>
                    <a:pt x="146" y="19251"/>
                  </a:lnTo>
                  <a:lnTo>
                    <a:pt x="105" y="19314"/>
                  </a:lnTo>
                  <a:lnTo>
                    <a:pt x="23945" y="50979"/>
                  </a:lnTo>
                  <a:lnTo>
                    <a:pt x="23977" y="50979"/>
                  </a:lnTo>
                  <a:lnTo>
                    <a:pt x="24102" y="50802"/>
                  </a:lnTo>
                  <a:lnTo>
                    <a:pt x="3045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0" name="Google Shape;429;p32"/>
            <p:cNvSpPr/>
            <p:nvPr/>
          </p:nvSpPr>
          <p:spPr>
            <a:xfrm>
              <a:off x="2128775" y="2017550"/>
              <a:ext cx="1113025" cy="565800"/>
            </a:xfrm>
            <a:custGeom>
              <a:avLst/>
              <a:gdLst/>
              <a:ahLst/>
              <a:cxnLst/>
              <a:rect l="l" t="t" r="r" b="b"/>
              <a:pathLst>
                <a:path w="44521" h="22632" extrusionOk="0">
                  <a:moveTo>
                    <a:pt x="44520" y="1"/>
                  </a:moveTo>
                  <a:lnTo>
                    <a:pt x="1" y="7044"/>
                  </a:lnTo>
                  <a:lnTo>
                    <a:pt x="27827" y="22632"/>
                  </a:lnTo>
                  <a:lnTo>
                    <a:pt x="4452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1" name="Google Shape;430;p32"/>
            <p:cNvSpPr/>
            <p:nvPr/>
          </p:nvSpPr>
          <p:spPr>
            <a:xfrm>
              <a:off x="2828075" y="458000"/>
              <a:ext cx="582750" cy="322675"/>
            </a:xfrm>
            <a:custGeom>
              <a:avLst/>
              <a:gdLst/>
              <a:ahLst/>
              <a:cxnLst/>
              <a:rect l="l" t="t" r="r" b="b"/>
              <a:pathLst>
                <a:path w="23310" h="12907" extrusionOk="0">
                  <a:moveTo>
                    <a:pt x="10434" y="1"/>
                  </a:moveTo>
                  <a:lnTo>
                    <a:pt x="10174" y="74"/>
                  </a:lnTo>
                  <a:lnTo>
                    <a:pt x="9882" y="94"/>
                  </a:lnTo>
                  <a:lnTo>
                    <a:pt x="1" y="12907"/>
                  </a:lnTo>
                  <a:lnTo>
                    <a:pt x="23309" y="11029"/>
                  </a:lnTo>
                  <a:lnTo>
                    <a:pt x="1043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2" name="Google Shape;431;p32"/>
            <p:cNvSpPr/>
            <p:nvPr/>
          </p:nvSpPr>
          <p:spPr>
            <a:xfrm>
              <a:off x="3088925" y="301750"/>
              <a:ext cx="533175" cy="431975"/>
            </a:xfrm>
            <a:custGeom>
              <a:avLst/>
              <a:gdLst/>
              <a:ahLst/>
              <a:cxnLst/>
              <a:rect l="l" t="t" r="r" b="b"/>
              <a:pathLst>
                <a:path w="21327" h="17279" extrusionOk="0">
                  <a:moveTo>
                    <a:pt x="21327" y="1"/>
                  </a:moveTo>
                  <a:lnTo>
                    <a:pt x="0" y="6251"/>
                  </a:lnTo>
                  <a:lnTo>
                    <a:pt x="12875" y="1727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3" name="Google Shape;432;p32"/>
            <p:cNvSpPr/>
            <p:nvPr/>
          </p:nvSpPr>
          <p:spPr>
            <a:xfrm>
              <a:off x="3410800" y="300475"/>
              <a:ext cx="711600" cy="433250"/>
            </a:xfrm>
            <a:custGeom>
              <a:avLst/>
              <a:gdLst/>
              <a:ahLst/>
              <a:cxnLst/>
              <a:rect l="l" t="t" r="r" b="b"/>
              <a:pathLst>
                <a:path w="28464" h="17330" extrusionOk="0">
                  <a:moveTo>
                    <a:pt x="8639" y="0"/>
                  </a:moveTo>
                  <a:lnTo>
                    <a:pt x="8452" y="52"/>
                  </a:lnTo>
                  <a:lnTo>
                    <a:pt x="0" y="17330"/>
                  </a:lnTo>
                  <a:lnTo>
                    <a:pt x="0" y="17330"/>
                  </a:lnTo>
                  <a:lnTo>
                    <a:pt x="28463" y="623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4" name="Google Shape;433;p32"/>
            <p:cNvSpPr/>
            <p:nvPr/>
          </p:nvSpPr>
          <p:spPr>
            <a:xfrm>
              <a:off x="4136725" y="459575"/>
              <a:ext cx="333375" cy="518575"/>
            </a:xfrm>
            <a:custGeom>
              <a:avLst/>
              <a:gdLst/>
              <a:ahLst/>
              <a:cxnLst/>
              <a:rect l="l" t="t" r="r" b="b"/>
              <a:pathLst>
                <a:path w="13335" h="20743" extrusionOk="0">
                  <a:moveTo>
                    <a:pt x="0" y="1"/>
                  </a:moveTo>
                  <a:lnTo>
                    <a:pt x="6302" y="20743"/>
                  </a:lnTo>
                  <a:lnTo>
                    <a:pt x="13335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5" name="Google Shape;434;p32"/>
            <p:cNvSpPr/>
            <p:nvPr/>
          </p:nvSpPr>
          <p:spPr>
            <a:xfrm>
              <a:off x="4294275" y="469225"/>
              <a:ext cx="546475" cy="508925"/>
            </a:xfrm>
            <a:custGeom>
              <a:avLst/>
              <a:gdLst/>
              <a:ahLst/>
              <a:cxnLst/>
              <a:rect l="l" t="t" r="r" b="b"/>
              <a:pathLst>
                <a:path w="21859" h="20357" extrusionOk="0">
                  <a:moveTo>
                    <a:pt x="7033" y="0"/>
                  </a:moveTo>
                  <a:lnTo>
                    <a:pt x="0" y="20357"/>
                  </a:lnTo>
                  <a:lnTo>
                    <a:pt x="21858" y="3684"/>
                  </a:lnTo>
                  <a:lnTo>
                    <a:pt x="709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6" name="Google Shape;435;p32"/>
            <p:cNvSpPr/>
            <p:nvPr/>
          </p:nvSpPr>
          <p:spPr>
            <a:xfrm>
              <a:off x="4294275" y="469225"/>
              <a:ext cx="175825" cy="508925"/>
            </a:xfrm>
            <a:custGeom>
              <a:avLst/>
              <a:gdLst/>
              <a:ahLst/>
              <a:cxnLst/>
              <a:rect l="l" t="t" r="r" b="b"/>
              <a:pathLst>
                <a:path w="7033" h="20357" extrusionOk="0">
                  <a:moveTo>
                    <a:pt x="7033" y="0"/>
                  </a:moveTo>
                  <a:lnTo>
                    <a:pt x="0" y="20357"/>
                  </a:lnTo>
                  <a:lnTo>
                    <a:pt x="0" y="20357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7" name="Google Shape;436;p32"/>
            <p:cNvSpPr/>
            <p:nvPr/>
          </p:nvSpPr>
          <p:spPr>
            <a:xfrm>
              <a:off x="3410800" y="456450"/>
              <a:ext cx="883500" cy="521700"/>
            </a:xfrm>
            <a:custGeom>
              <a:avLst/>
              <a:gdLst/>
              <a:ahLst/>
              <a:cxnLst/>
              <a:rect l="l" t="t" r="r" b="b"/>
              <a:pathLst>
                <a:path w="35340" h="20868" extrusionOk="0">
                  <a:moveTo>
                    <a:pt x="28463" y="0"/>
                  </a:moveTo>
                  <a:lnTo>
                    <a:pt x="0" y="11091"/>
                  </a:lnTo>
                  <a:lnTo>
                    <a:pt x="35182" y="20826"/>
                  </a:lnTo>
                  <a:lnTo>
                    <a:pt x="35182" y="20815"/>
                  </a:lnTo>
                  <a:lnTo>
                    <a:pt x="35339" y="20868"/>
                  </a:lnTo>
                  <a:lnTo>
                    <a:pt x="35339" y="20868"/>
                  </a:lnTo>
                  <a:lnTo>
                    <a:pt x="29037" y="126"/>
                  </a:lnTo>
                  <a:lnTo>
                    <a:pt x="28850" y="126"/>
                  </a:lnTo>
                  <a:lnTo>
                    <a:pt x="2846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8" name="Google Shape;437;p32"/>
            <p:cNvSpPr/>
            <p:nvPr/>
          </p:nvSpPr>
          <p:spPr>
            <a:xfrm>
              <a:off x="4136725" y="459575"/>
              <a:ext cx="157575" cy="518575"/>
            </a:xfrm>
            <a:custGeom>
              <a:avLst/>
              <a:gdLst/>
              <a:ahLst/>
              <a:cxnLst/>
              <a:rect l="l" t="t" r="r" b="b"/>
              <a:pathLst>
                <a:path w="6303" h="20743" extrusionOk="0">
                  <a:moveTo>
                    <a:pt x="0" y="1"/>
                  </a:moveTo>
                  <a:lnTo>
                    <a:pt x="6302" y="20743"/>
                  </a:lnTo>
                  <a:lnTo>
                    <a:pt x="6302" y="20743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39" name="Google Shape;438;p32"/>
            <p:cNvSpPr/>
            <p:nvPr/>
          </p:nvSpPr>
          <p:spPr>
            <a:xfrm>
              <a:off x="4294275" y="561300"/>
              <a:ext cx="996150" cy="482575"/>
            </a:xfrm>
            <a:custGeom>
              <a:avLst/>
              <a:gdLst/>
              <a:ahLst/>
              <a:cxnLst/>
              <a:rect l="l" t="t" r="r" b="b"/>
              <a:pathLst>
                <a:path w="39846" h="19303" extrusionOk="0">
                  <a:moveTo>
                    <a:pt x="21858" y="1"/>
                  </a:moveTo>
                  <a:lnTo>
                    <a:pt x="0" y="16674"/>
                  </a:lnTo>
                  <a:lnTo>
                    <a:pt x="39679" y="19292"/>
                  </a:lnTo>
                  <a:lnTo>
                    <a:pt x="39700" y="19250"/>
                  </a:lnTo>
                  <a:lnTo>
                    <a:pt x="39846" y="19303"/>
                  </a:lnTo>
                  <a:lnTo>
                    <a:pt x="39846" y="19303"/>
                  </a:lnTo>
                  <a:lnTo>
                    <a:pt x="22693" y="314"/>
                  </a:lnTo>
                  <a:lnTo>
                    <a:pt x="22057" y="52"/>
                  </a:lnTo>
                  <a:lnTo>
                    <a:pt x="2185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0" name="Google Shape;439;p32"/>
            <p:cNvSpPr/>
            <p:nvPr/>
          </p:nvSpPr>
          <p:spPr>
            <a:xfrm>
              <a:off x="4294275" y="561300"/>
              <a:ext cx="546475" cy="416850"/>
            </a:xfrm>
            <a:custGeom>
              <a:avLst/>
              <a:gdLst/>
              <a:ahLst/>
              <a:cxnLst/>
              <a:rect l="l" t="t" r="r" b="b"/>
              <a:pathLst>
                <a:path w="21859" h="16674" extrusionOk="0">
                  <a:moveTo>
                    <a:pt x="21858" y="1"/>
                  </a:moveTo>
                  <a:lnTo>
                    <a:pt x="0" y="16674"/>
                  </a:lnTo>
                  <a:lnTo>
                    <a:pt x="0" y="16674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1" name="Google Shape;440;p32"/>
            <p:cNvSpPr/>
            <p:nvPr/>
          </p:nvSpPr>
          <p:spPr>
            <a:xfrm>
              <a:off x="4861575" y="569125"/>
              <a:ext cx="675350" cy="474750"/>
            </a:xfrm>
            <a:custGeom>
              <a:avLst/>
              <a:gdLst/>
              <a:ahLst/>
              <a:cxnLst/>
              <a:rect l="l" t="t" r="r" b="b"/>
              <a:pathLst>
                <a:path w="27014" h="18990" extrusionOk="0">
                  <a:moveTo>
                    <a:pt x="1" y="1"/>
                  </a:moveTo>
                  <a:lnTo>
                    <a:pt x="17154" y="18990"/>
                  </a:lnTo>
                  <a:lnTo>
                    <a:pt x="27014" y="113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2" name="Google Shape;441;p32"/>
            <p:cNvSpPr/>
            <p:nvPr/>
          </p:nvSpPr>
          <p:spPr>
            <a:xfrm>
              <a:off x="3251950" y="733700"/>
              <a:ext cx="1038425" cy="1273725"/>
            </a:xfrm>
            <a:custGeom>
              <a:avLst/>
              <a:gdLst/>
              <a:ahLst/>
              <a:cxnLst/>
              <a:rect l="l" t="t" r="r" b="b"/>
              <a:pathLst>
                <a:path w="41537" h="50949" extrusionOk="0">
                  <a:moveTo>
                    <a:pt x="6354" y="1"/>
                  </a:moveTo>
                  <a:lnTo>
                    <a:pt x="1" y="50802"/>
                  </a:lnTo>
                  <a:lnTo>
                    <a:pt x="1" y="50802"/>
                  </a:lnTo>
                  <a:lnTo>
                    <a:pt x="63" y="50729"/>
                  </a:lnTo>
                  <a:lnTo>
                    <a:pt x="94" y="50948"/>
                  </a:lnTo>
                  <a:lnTo>
                    <a:pt x="147" y="50938"/>
                  </a:lnTo>
                  <a:lnTo>
                    <a:pt x="41443" y="10017"/>
                  </a:lnTo>
                  <a:lnTo>
                    <a:pt x="41536" y="9736"/>
                  </a:lnTo>
                  <a:lnTo>
                    <a:pt x="635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3" name="Google Shape;442;p32"/>
            <p:cNvSpPr/>
            <p:nvPr/>
          </p:nvSpPr>
          <p:spPr>
            <a:xfrm>
              <a:off x="3255600" y="984125"/>
              <a:ext cx="1032425" cy="1023025"/>
            </a:xfrm>
            <a:custGeom>
              <a:avLst/>
              <a:gdLst/>
              <a:ahLst/>
              <a:cxnLst/>
              <a:rect l="l" t="t" r="r" b="b"/>
              <a:pathLst>
                <a:path w="41297" h="40921" extrusionOk="0">
                  <a:moveTo>
                    <a:pt x="41297" y="0"/>
                  </a:moveTo>
                  <a:lnTo>
                    <a:pt x="1" y="40921"/>
                  </a:lnTo>
                  <a:lnTo>
                    <a:pt x="29590" y="36852"/>
                  </a:lnTo>
                  <a:lnTo>
                    <a:pt x="29454" y="36685"/>
                  </a:lnTo>
                  <a:lnTo>
                    <a:pt x="29788" y="36779"/>
                  </a:lnTo>
                  <a:lnTo>
                    <a:pt x="4129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4" name="Google Shape;443;p32"/>
            <p:cNvSpPr/>
            <p:nvPr/>
          </p:nvSpPr>
          <p:spPr>
            <a:xfrm>
              <a:off x="4008125" y="978125"/>
              <a:ext cx="1278125" cy="926775"/>
            </a:xfrm>
            <a:custGeom>
              <a:avLst/>
              <a:gdLst/>
              <a:ahLst/>
              <a:cxnLst/>
              <a:rect l="l" t="t" r="r" b="b"/>
              <a:pathLst>
                <a:path w="51125" h="37071" extrusionOk="0">
                  <a:moveTo>
                    <a:pt x="11446" y="1"/>
                  </a:moveTo>
                  <a:lnTo>
                    <a:pt x="11602" y="42"/>
                  </a:lnTo>
                  <a:lnTo>
                    <a:pt x="0" y="37071"/>
                  </a:lnTo>
                  <a:lnTo>
                    <a:pt x="51073" y="2776"/>
                  </a:lnTo>
                  <a:lnTo>
                    <a:pt x="51125" y="2619"/>
                  </a:lnTo>
                  <a:lnTo>
                    <a:pt x="11446" y="1"/>
                  </a:lnTo>
                  <a:close/>
                </a:path>
              </a:pathLst>
            </a:custGeom>
            <a:solidFill>
              <a:srgbClr val="7030A0">
                <a:alpha val="38824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5" name="Google Shape;444;p32"/>
            <p:cNvSpPr/>
            <p:nvPr/>
          </p:nvSpPr>
          <p:spPr>
            <a:xfrm>
              <a:off x="4294275" y="978125"/>
              <a:ext cx="991975" cy="65475"/>
            </a:xfrm>
            <a:custGeom>
              <a:avLst/>
              <a:gdLst/>
              <a:ahLst/>
              <a:cxnLst/>
              <a:rect l="l" t="t" r="r" b="b"/>
              <a:pathLst>
                <a:path w="39679" h="2619" extrusionOk="0">
                  <a:moveTo>
                    <a:pt x="0" y="1"/>
                  </a:moveTo>
                  <a:lnTo>
                    <a:pt x="0" y="1"/>
                  </a:lnTo>
                  <a:lnTo>
                    <a:pt x="39679" y="2619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6" name="Google Shape;445;p32"/>
            <p:cNvSpPr/>
            <p:nvPr/>
          </p:nvSpPr>
          <p:spPr>
            <a:xfrm>
              <a:off x="2835900" y="2022000"/>
              <a:ext cx="504250" cy="568675"/>
            </a:xfrm>
            <a:custGeom>
              <a:avLst/>
              <a:gdLst/>
              <a:ahLst/>
              <a:cxnLst/>
              <a:rect l="l" t="t" r="r" b="b"/>
              <a:pathLst>
                <a:path w="20170" h="22747" extrusionOk="0">
                  <a:moveTo>
                    <a:pt x="16507" y="1"/>
                  </a:moveTo>
                  <a:lnTo>
                    <a:pt x="1" y="22380"/>
                  </a:lnTo>
                  <a:lnTo>
                    <a:pt x="20169" y="22746"/>
                  </a:lnTo>
                  <a:lnTo>
                    <a:pt x="19001" y="15453"/>
                  </a:lnTo>
                  <a:lnTo>
                    <a:pt x="1650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7" name="Google Shape;446;p32"/>
            <p:cNvSpPr/>
            <p:nvPr/>
          </p:nvSpPr>
          <p:spPr>
            <a:xfrm>
              <a:off x="3255600" y="1913225"/>
              <a:ext cx="742900" cy="677450"/>
            </a:xfrm>
            <a:custGeom>
              <a:avLst/>
              <a:gdLst/>
              <a:ahLst/>
              <a:cxnLst/>
              <a:rect l="l" t="t" r="r" b="b"/>
              <a:pathLst>
                <a:path w="29716" h="27098" extrusionOk="0">
                  <a:moveTo>
                    <a:pt x="29716" y="1"/>
                  </a:moveTo>
                  <a:lnTo>
                    <a:pt x="1" y="4091"/>
                  </a:lnTo>
                  <a:lnTo>
                    <a:pt x="1086" y="10789"/>
                  </a:lnTo>
                  <a:lnTo>
                    <a:pt x="3715" y="27097"/>
                  </a:lnTo>
                  <a:lnTo>
                    <a:pt x="3725" y="27097"/>
                  </a:lnTo>
                  <a:lnTo>
                    <a:pt x="2971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8" name="Google Shape;447;p32"/>
            <p:cNvSpPr/>
            <p:nvPr/>
          </p:nvSpPr>
          <p:spPr>
            <a:xfrm>
              <a:off x="1705175" y="2772175"/>
              <a:ext cx="693350" cy="663600"/>
            </a:xfrm>
            <a:custGeom>
              <a:avLst/>
              <a:gdLst/>
              <a:ahLst/>
              <a:cxnLst/>
              <a:rect l="l" t="t" r="r" b="b"/>
              <a:pathLst>
                <a:path w="27734" h="26544" extrusionOk="0">
                  <a:moveTo>
                    <a:pt x="3673" y="1"/>
                  </a:moveTo>
                  <a:lnTo>
                    <a:pt x="1628" y="14722"/>
                  </a:lnTo>
                  <a:lnTo>
                    <a:pt x="1" y="26470"/>
                  </a:lnTo>
                  <a:lnTo>
                    <a:pt x="52" y="26491"/>
                  </a:lnTo>
                  <a:lnTo>
                    <a:pt x="73" y="26544"/>
                  </a:lnTo>
                  <a:lnTo>
                    <a:pt x="27608" y="23685"/>
                  </a:lnTo>
                  <a:cubicBezTo>
                    <a:pt x="27566" y="23445"/>
                    <a:pt x="27608" y="23184"/>
                    <a:pt x="27733" y="22976"/>
                  </a:cubicBezTo>
                  <a:lnTo>
                    <a:pt x="367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49" name="Google Shape;448;p32"/>
            <p:cNvSpPr/>
            <p:nvPr/>
          </p:nvSpPr>
          <p:spPr>
            <a:xfrm>
              <a:off x="2435525" y="2589325"/>
              <a:ext cx="904625" cy="762200"/>
            </a:xfrm>
            <a:custGeom>
              <a:avLst/>
              <a:gdLst/>
              <a:ahLst/>
              <a:cxnLst/>
              <a:rect l="l" t="t" r="r" b="b"/>
              <a:pathLst>
                <a:path w="36185" h="30488" extrusionOk="0">
                  <a:moveTo>
                    <a:pt x="15797" y="0"/>
                  </a:moveTo>
                  <a:lnTo>
                    <a:pt x="6824" y="16976"/>
                  </a:lnTo>
                  <a:lnTo>
                    <a:pt x="1" y="30144"/>
                  </a:lnTo>
                  <a:cubicBezTo>
                    <a:pt x="94" y="30237"/>
                    <a:pt x="157" y="30362"/>
                    <a:pt x="198" y="30487"/>
                  </a:cubicBezTo>
                  <a:lnTo>
                    <a:pt x="36184" y="376"/>
                  </a:lnTo>
                  <a:lnTo>
                    <a:pt x="1579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0" name="Google Shape;449;p32"/>
            <p:cNvSpPr/>
            <p:nvPr/>
          </p:nvSpPr>
          <p:spPr>
            <a:xfrm>
              <a:off x="1799325" y="2586200"/>
              <a:ext cx="1023050" cy="756725"/>
            </a:xfrm>
            <a:custGeom>
              <a:avLst/>
              <a:gdLst/>
              <a:ahLst/>
              <a:cxnLst/>
              <a:rect l="l" t="t" r="r" b="b"/>
              <a:pathLst>
                <a:path w="40922" h="30269" extrusionOk="0">
                  <a:moveTo>
                    <a:pt x="40921" y="0"/>
                  </a:moveTo>
                  <a:lnTo>
                    <a:pt x="1" y="7074"/>
                  </a:lnTo>
                  <a:lnTo>
                    <a:pt x="24176" y="30174"/>
                  </a:lnTo>
                  <a:cubicBezTo>
                    <a:pt x="24322" y="30060"/>
                    <a:pt x="24520" y="29976"/>
                    <a:pt x="24760" y="29976"/>
                  </a:cubicBezTo>
                  <a:cubicBezTo>
                    <a:pt x="24874" y="29976"/>
                    <a:pt x="24979" y="29997"/>
                    <a:pt x="25073" y="30028"/>
                  </a:cubicBezTo>
                  <a:lnTo>
                    <a:pt x="40879" y="125"/>
                  </a:lnTo>
                  <a:lnTo>
                    <a:pt x="40828" y="115"/>
                  </a:lnTo>
                  <a:lnTo>
                    <a:pt x="40921" y="0"/>
                  </a:lnTo>
                  <a:close/>
                  <a:moveTo>
                    <a:pt x="32272" y="17101"/>
                  </a:moveTo>
                  <a:lnTo>
                    <a:pt x="25354" y="30174"/>
                  </a:lnTo>
                  <a:lnTo>
                    <a:pt x="25449" y="30269"/>
                  </a:lnTo>
                  <a:lnTo>
                    <a:pt x="32272" y="1710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1" name="Google Shape;450;p32"/>
            <p:cNvSpPr/>
            <p:nvPr/>
          </p:nvSpPr>
          <p:spPr>
            <a:xfrm>
              <a:off x="2440475" y="2598725"/>
              <a:ext cx="1417425" cy="916075"/>
            </a:xfrm>
            <a:custGeom>
              <a:avLst/>
              <a:gdLst/>
              <a:ahLst/>
              <a:cxnLst/>
              <a:rect l="l" t="t" r="r" b="b"/>
              <a:pathLst>
                <a:path w="56697" h="36643" extrusionOk="0">
                  <a:moveTo>
                    <a:pt x="35986" y="0"/>
                  </a:moveTo>
                  <a:lnTo>
                    <a:pt x="0" y="30111"/>
                  </a:lnTo>
                  <a:cubicBezTo>
                    <a:pt x="63" y="30310"/>
                    <a:pt x="74" y="30529"/>
                    <a:pt x="11" y="30737"/>
                  </a:cubicBezTo>
                  <a:lnTo>
                    <a:pt x="56446" y="36643"/>
                  </a:lnTo>
                  <a:lnTo>
                    <a:pt x="56394" y="36559"/>
                  </a:lnTo>
                  <a:lnTo>
                    <a:pt x="56697" y="36403"/>
                  </a:lnTo>
                  <a:lnTo>
                    <a:pt x="36268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2" name="Google Shape;451;p32"/>
            <p:cNvSpPr/>
            <p:nvPr/>
          </p:nvSpPr>
          <p:spPr>
            <a:xfrm>
              <a:off x="3348725" y="1912975"/>
              <a:ext cx="1181625" cy="687075"/>
            </a:xfrm>
            <a:custGeom>
              <a:avLst/>
              <a:gdLst/>
              <a:ahLst/>
              <a:cxnLst/>
              <a:rect l="l" t="t" r="r" b="b"/>
              <a:pathLst>
                <a:path w="47265" h="27483" extrusionOk="0">
                  <a:moveTo>
                    <a:pt x="26095" y="1"/>
                  </a:moveTo>
                  <a:lnTo>
                    <a:pt x="25991" y="11"/>
                  </a:lnTo>
                  <a:lnTo>
                    <a:pt x="0" y="27107"/>
                  </a:lnTo>
                  <a:lnTo>
                    <a:pt x="47264" y="27483"/>
                  </a:lnTo>
                  <a:lnTo>
                    <a:pt x="32251" y="7993"/>
                  </a:lnTo>
                  <a:lnTo>
                    <a:pt x="2609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3" name="Google Shape;452;p32"/>
            <p:cNvSpPr/>
            <p:nvPr/>
          </p:nvSpPr>
          <p:spPr>
            <a:xfrm>
              <a:off x="3347150" y="2598725"/>
              <a:ext cx="1183475" cy="910100"/>
            </a:xfrm>
            <a:custGeom>
              <a:avLst/>
              <a:gdLst/>
              <a:ahLst/>
              <a:cxnLst/>
              <a:rect l="l" t="t" r="r" b="b"/>
              <a:pathLst>
                <a:path w="47339" h="36404" extrusionOk="0">
                  <a:moveTo>
                    <a:pt x="1" y="0"/>
                  </a:moveTo>
                  <a:lnTo>
                    <a:pt x="20430" y="36403"/>
                  </a:lnTo>
                  <a:lnTo>
                    <a:pt x="20440" y="36392"/>
                  </a:lnTo>
                  <a:lnTo>
                    <a:pt x="20701" y="36257"/>
                  </a:lnTo>
                  <a:lnTo>
                    <a:pt x="47338" y="37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7960">
                <a:alpha val="38824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4" name="Google Shape;453;p32"/>
            <p:cNvSpPr/>
            <p:nvPr/>
          </p:nvSpPr>
          <p:spPr>
            <a:xfrm>
              <a:off x="5290400" y="852125"/>
              <a:ext cx="669100" cy="448425"/>
            </a:xfrm>
            <a:custGeom>
              <a:avLst/>
              <a:gdLst/>
              <a:ahLst/>
              <a:cxnLst/>
              <a:rect l="l" t="t" r="r" b="b"/>
              <a:pathLst>
                <a:path w="26764" h="17937" extrusionOk="0">
                  <a:moveTo>
                    <a:pt x="9861" y="1"/>
                  </a:moveTo>
                  <a:lnTo>
                    <a:pt x="1" y="7670"/>
                  </a:lnTo>
                  <a:lnTo>
                    <a:pt x="158" y="7722"/>
                  </a:lnTo>
                  <a:lnTo>
                    <a:pt x="158" y="7732"/>
                  </a:lnTo>
                  <a:lnTo>
                    <a:pt x="26763" y="17936"/>
                  </a:lnTo>
                  <a:lnTo>
                    <a:pt x="26763" y="17936"/>
                  </a:lnTo>
                  <a:lnTo>
                    <a:pt x="9965" y="42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5" name="Google Shape;454;p32"/>
            <p:cNvSpPr/>
            <p:nvPr/>
          </p:nvSpPr>
          <p:spPr>
            <a:xfrm>
              <a:off x="5290400" y="852125"/>
              <a:ext cx="246525" cy="191750"/>
            </a:xfrm>
            <a:custGeom>
              <a:avLst/>
              <a:gdLst/>
              <a:ahLst/>
              <a:cxnLst/>
              <a:rect l="l" t="t" r="r" b="b"/>
              <a:pathLst>
                <a:path w="9861" h="7670" extrusionOk="0">
                  <a:moveTo>
                    <a:pt x="9861" y="1"/>
                  </a:moveTo>
                  <a:lnTo>
                    <a:pt x="1" y="7670"/>
                  </a:lnTo>
                  <a:lnTo>
                    <a:pt x="1" y="767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6" name="Google Shape;455;p32"/>
            <p:cNvSpPr/>
            <p:nvPr/>
          </p:nvSpPr>
          <p:spPr>
            <a:xfrm>
              <a:off x="4013600" y="1916100"/>
              <a:ext cx="903050" cy="681600"/>
            </a:xfrm>
            <a:custGeom>
              <a:avLst/>
              <a:gdLst/>
              <a:ahLst/>
              <a:cxnLst/>
              <a:rect l="l" t="t" r="r" b="b"/>
              <a:pathLst>
                <a:path w="36122" h="27264" extrusionOk="0">
                  <a:moveTo>
                    <a:pt x="1" y="1"/>
                  </a:moveTo>
                  <a:lnTo>
                    <a:pt x="3746" y="4852"/>
                  </a:lnTo>
                  <a:lnTo>
                    <a:pt x="21014" y="27263"/>
                  </a:lnTo>
                  <a:lnTo>
                    <a:pt x="36122" y="106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7" name="Google Shape;456;p32"/>
            <p:cNvSpPr/>
            <p:nvPr/>
          </p:nvSpPr>
          <p:spPr>
            <a:xfrm>
              <a:off x="4007875" y="1047500"/>
              <a:ext cx="1277100" cy="1128675"/>
            </a:xfrm>
            <a:custGeom>
              <a:avLst/>
              <a:gdLst/>
              <a:ahLst/>
              <a:cxnLst/>
              <a:rect l="l" t="t" r="r" b="b"/>
              <a:pathLst>
                <a:path w="51084" h="45147" extrusionOk="0">
                  <a:moveTo>
                    <a:pt x="51083" y="1"/>
                  </a:moveTo>
                  <a:lnTo>
                    <a:pt x="10" y="34296"/>
                  </a:lnTo>
                  <a:lnTo>
                    <a:pt x="0" y="34337"/>
                  </a:lnTo>
                  <a:lnTo>
                    <a:pt x="36539" y="45147"/>
                  </a:lnTo>
                  <a:lnTo>
                    <a:pt x="5108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8" name="Google Shape;457;p32"/>
            <p:cNvSpPr/>
            <p:nvPr/>
          </p:nvSpPr>
          <p:spPr>
            <a:xfrm>
              <a:off x="4929675" y="1045425"/>
              <a:ext cx="1040775" cy="1131025"/>
            </a:xfrm>
            <a:custGeom>
              <a:avLst/>
              <a:gdLst/>
              <a:ahLst/>
              <a:cxnLst/>
              <a:rect l="l" t="t" r="r" b="b"/>
              <a:pathLst>
                <a:path w="41631" h="45241" extrusionOk="0">
                  <a:moveTo>
                    <a:pt x="14587" y="0"/>
                  </a:moveTo>
                  <a:lnTo>
                    <a:pt x="1" y="45240"/>
                  </a:lnTo>
                  <a:lnTo>
                    <a:pt x="41631" y="10674"/>
                  </a:lnTo>
                  <a:lnTo>
                    <a:pt x="41192" y="10204"/>
                  </a:lnTo>
                  <a:lnTo>
                    <a:pt x="1458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59" name="Google Shape;458;p32"/>
            <p:cNvSpPr/>
            <p:nvPr/>
          </p:nvSpPr>
          <p:spPr>
            <a:xfrm>
              <a:off x="4545450" y="2187900"/>
              <a:ext cx="829250" cy="755675"/>
            </a:xfrm>
            <a:custGeom>
              <a:avLst/>
              <a:gdLst/>
              <a:ahLst/>
              <a:cxnLst/>
              <a:rect l="l" t="t" r="r" b="b"/>
              <a:pathLst>
                <a:path w="33170" h="30227" extrusionOk="0">
                  <a:moveTo>
                    <a:pt x="15108" y="1"/>
                  </a:moveTo>
                  <a:lnTo>
                    <a:pt x="0" y="16590"/>
                  </a:lnTo>
                  <a:lnTo>
                    <a:pt x="33169" y="30226"/>
                  </a:lnTo>
                  <a:lnTo>
                    <a:pt x="33169" y="30226"/>
                  </a:lnTo>
                  <a:lnTo>
                    <a:pt x="21389" y="10507"/>
                  </a:lnTo>
                  <a:lnTo>
                    <a:pt x="1510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0" name="Google Shape;459;p32"/>
            <p:cNvSpPr/>
            <p:nvPr/>
          </p:nvSpPr>
          <p:spPr>
            <a:xfrm>
              <a:off x="5978250" y="1318775"/>
              <a:ext cx="350075" cy="664900"/>
            </a:xfrm>
            <a:custGeom>
              <a:avLst/>
              <a:gdLst/>
              <a:ahLst/>
              <a:cxnLst/>
              <a:rect l="l" t="t" r="r" b="b"/>
              <a:pathLst>
                <a:path w="14003" h="26596" extrusionOk="0">
                  <a:moveTo>
                    <a:pt x="1" y="1"/>
                  </a:moveTo>
                  <a:lnTo>
                    <a:pt x="3694" y="26596"/>
                  </a:lnTo>
                  <a:lnTo>
                    <a:pt x="14002" y="11509"/>
                  </a:lnTo>
                  <a:lnTo>
                    <a:pt x="13950" y="113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1" name="Google Shape;460;p32"/>
            <p:cNvSpPr/>
            <p:nvPr/>
          </p:nvSpPr>
          <p:spPr>
            <a:xfrm>
              <a:off x="4931250" y="2185300"/>
              <a:ext cx="710800" cy="756975"/>
            </a:xfrm>
            <a:custGeom>
              <a:avLst/>
              <a:gdLst/>
              <a:ahLst/>
              <a:cxnLst/>
              <a:rect l="l" t="t" r="r" b="b"/>
              <a:pathLst>
                <a:path w="28432" h="30279" extrusionOk="0">
                  <a:moveTo>
                    <a:pt x="0" y="0"/>
                  </a:moveTo>
                  <a:lnTo>
                    <a:pt x="18092" y="30279"/>
                  </a:lnTo>
                  <a:lnTo>
                    <a:pt x="28431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2" name="Google Shape;461;p32"/>
            <p:cNvSpPr/>
            <p:nvPr/>
          </p:nvSpPr>
          <p:spPr>
            <a:xfrm>
              <a:off x="5391600" y="2197550"/>
              <a:ext cx="451300" cy="746300"/>
            </a:xfrm>
            <a:custGeom>
              <a:avLst/>
              <a:gdLst/>
              <a:ahLst/>
              <a:cxnLst/>
              <a:rect l="l" t="t" r="r" b="b"/>
              <a:pathLst>
                <a:path w="18052" h="29852" extrusionOk="0">
                  <a:moveTo>
                    <a:pt x="10320" y="0"/>
                  </a:moveTo>
                  <a:lnTo>
                    <a:pt x="1" y="29851"/>
                  </a:lnTo>
                  <a:lnTo>
                    <a:pt x="18030" y="29851"/>
                  </a:lnTo>
                  <a:lnTo>
                    <a:pt x="18051" y="29840"/>
                  </a:lnTo>
                  <a:lnTo>
                    <a:pt x="1032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3" name="Google Shape;462;p32"/>
            <p:cNvSpPr/>
            <p:nvPr/>
          </p:nvSpPr>
          <p:spPr>
            <a:xfrm>
              <a:off x="5649600" y="2193125"/>
              <a:ext cx="592900" cy="750450"/>
            </a:xfrm>
            <a:custGeom>
              <a:avLst/>
              <a:gdLst/>
              <a:ahLst/>
              <a:cxnLst/>
              <a:rect l="l" t="t" r="r" b="b"/>
              <a:pathLst>
                <a:path w="23716" h="30018" extrusionOk="0">
                  <a:moveTo>
                    <a:pt x="52" y="0"/>
                  </a:moveTo>
                  <a:lnTo>
                    <a:pt x="0" y="177"/>
                  </a:lnTo>
                  <a:lnTo>
                    <a:pt x="7731" y="30017"/>
                  </a:lnTo>
                  <a:lnTo>
                    <a:pt x="23715" y="1848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4" name="Google Shape;463;p32"/>
            <p:cNvSpPr/>
            <p:nvPr/>
          </p:nvSpPr>
          <p:spPr>
            <a:xfrm>
              <a:off x="6070600" y="1606475"/>
              <a:ext cx="432475" cy="441650"/>
            </a:xfrm>
            <a:custGeom>
              <a:avLst/>
              <a:gdLst/>
              <a:ahLst/>
              <a:cxnLst/>
              <a:rect l="l" t="t" r="r" b="b"/>
              <a:pathLst>
                <a:path w="17299" h="17666" extrusionOk="0">
                  <a:moveTo>
                    <a:pt x="10308" y="1"/>
                  </a:moveTo>
                  <a:lnTo>
                    <a:pt x="0" y="15088"/>
                  </a:lnTo>
                  <a:lnTo>
                    <a:pt x="17299" y="17665"/>
                  </a:lnTo>
                  <a:lnTo>
                    <a:pt x="17299" y="17665"/>
                  </a:lnTo>
                  <a:lnTo>
                    <a:pt x="1030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5" name="Google Shape;464;p32"/>
            <p:cNvSpPr/>
            <p:nvPr/>
          </p:nvSpPr>
          <p:spPr>
            <a:xfrm>
              <a:off x="5649075" y="1315125"/>
              <a:ext cx="421525" cy="872800"/>
            </a:xfrm>
            <a:custGeom>
              <a:avLst/>
              <a:gdLst/>
              <a:ahLst/>
              <a:cxnLst/>
              <a:rect l="l" t="t" r="r" b="b"/>
              <a:pathLst>
                <a:path w="16861" h="34912" extrusionOk="0">
                  <a:moveTo>
                    <a:pt x="12980" y="1"/>
                  </a:moveTo>
                  <a:lnTo>
                    <a:pt x="0" y="34859"/>
                  </a:lnTo>
                  <a:lnTo>
                    <a:pt x="167" y="34859"/>
                  </a:lnTo>
                  <a:lnTo>
                    <a:pt x="146" y="34912"/>
                  </a:lnTo>
                  <a:lnTo>
                    <a:pt x="16861" y="26742"/>
                  </a:lnTo>
                  <a:lnTo>
                    <a:pt x="13168" y="147"/>
                  </a:lnTo>
                  <a:lnTo>
                    <a:pt x="1298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6" name="Google Shape;465;p32"/>
            <p:cNvSpPr/>
            <p:nvPr/>
          </p:nvSpPr>
          <p:spPr>
            <a:xfrm>
              <a:off x="4929400" y="1312250"/>
              <a:ext cx="1044175" cy="874350"/>
            </a:xfrm>
            <a:custGeom>
              <a:avLst/>
              <a:gdLst/>
              <a:ahLst/>
              <a:cxnLst/>
              <a:rect l="l" t="t" r="r" b="b"/>
              <a:pathLst>
                <a:path w="41767" h="34974" extrusionOk="0">
                  <a:moveTo>
                    <a:pt x="41642" y="1"/>
                  </a:moveTo>
                  <a:lnTo>
                    <a:pt x="12" y="34567"/>
                  </a:lnTo>
                  <a:lnTo>
                    <a:pt x="1" y="34598"/>
                  </a:lnTo>
                  <a:lnTo>
                    <a:pt x="28787" y="34974"/>
                  </a:lnTo>
                  <a:lnTo>
                    <a:pt x="41767" y="116"/>
                  </a:lnTo>
                  <a:lnTo>
                    <a:pt x="41683" y="42"/>
                  </a:lnTo>
                  <a:lnTo>
                    <a:pt x="4164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7" name="Google Shape;466;p32"/>
            <p:cNvSpPr/>
            <p:nvPr/>
          </p:nvSpPr>
          <p:spPr>
            <a:xfrm>
              <a:off x="5650875" y="1983650"/>
              <a:ext cx="595025" cy="671700"/>
            </a:xfrm>
            <a:custGeom>
              <a:avLst/>
              <a:gdLst/>
              <a:ahLst/>
              <a:cxnLst/>
              <a:rect l="l" t="t" r="r" b="b"/>
              <a:pathLst>
                <a:path w="23801" h="26868" extrusionOk="0">
                  <a:moveTo>
                    <a:pt x="16789" y="1"/>
                  </a:moveTo>
                  <a:lnTo>
                    <a:pt x="74" y="8171"/>
                  </a:lnTo>
                  <a:lnTo>
                    <a:pt x="1" y="8379"/>
                  </a:lnTo>
                  <a:lnTo>
                    <a:pt x="23664" y="26868"/>
                  </a:lnTo>
                  <a:lnTo>
                    <a:pt x="23675" y="26868"/>
                  </a:lnTo>
                  <a:lnTo>
                    <a:pt x="23800" y="26565"/>
                  </a:lnTo>
                  <a:lnTo>
                    <a:pt x="1678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8" name="Google Shape;467;p32"/>
            <p:cNvSpPr/>
            <p:nvPr/>
          </p:nvSpPr>
          <p:spPr>
            <a:xfrm>
              <a:off x="6070600" y="1983650"/>
              <a:ext cx="433000" cy="664125"/>
            </a:xfrm>
            <a:custGeom>
              <a:avLst/>
              <a:gdLst/>
              <a:ahLst/>
              <a:cxnLst/>
              <a:rect l="l" t="t" r="r" b="b"/>
              <a:pathLst>
                <a:path w="17320" h="26565" extrusionOk="0">
                  <a:moveTo>
                    <a:pt x="0" y="1"/>
                  </a:moveTo>
                  <a:lnTo>
                    <a:pt x="7011" y="26565"/>
                  </a:lnTo>
                  <a:lnTo>
                    <a:pt x="17320" y="2630"/>
                  </a:lnTo>
                  <a:lnTo>
                    <a:pt x="17299" y="25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69" name="Google Shape;468;p32"/>
            <p:cNvSpPr/>
            <p:nvPr/>
          </p:nvSpPr>
          <p:spPr>
            <a:xfrm>
              <a:off x="2437350" y="3367150"/>
              <a:ext cx="1416375" cy="419975"/>
            </a:xfrm>
            <a:custGeom>
              <a:avLst/>
              <a:gdLst/>
              <a:ahLst/>
              <a:cxnLst/>
              <a:rect l="l" t="t" r="r" b="b"/>
              <a:pathLst>
                <a:path w="56655" h="16799" extrusionOk="0">
                  <a:moveTo>
                    <a:pt x="136" y="0"/>
                  </a:moveTo>
                  <a:cubicBezTo>
                    <a:pt x="115" y="116"/>
                    <a:pt x="63" y="220"/>
                    <a:pt x="0" y="313"/>
                  </a:cubicBezTo>
                  <a:lnTo>
                    <a:pt x="13919" y="16799"/>
                  </a:lnTo>
                  <a:lnTo>
                    <a:pt x="56655" y="6031"/>
                  </a:lnTo>
                  <a:lnTo>
                    <a:pt x="56571" y="590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0" name="Google Shape;469;p32"/>
            <p:cNvSpPr/>
            <p:nvPr/>
          </p:nvSpPr>
          <p:spPr>
            <a:xfrm>
              <a:off x="1710125" y="3372125"/>
              <a:ext cx="693325" cy="509425"/>
            </a:xfrm>
            <a:custGeom>
              <a:avLst/>
              <a:gdLst/>
              <a:ahLst/>
              <a:cxnLst/>
              <a:rect l="l" t="t" r="r" b="b"/>
              <a:pathLst>
                <a:path w="27733" h="20377" extrusionOk="0">
                  <a:moveTo>
                    <a:pt x="27503" y="0"/>
                  </a:moveTo>
                  <a:lnTo>
                    <a:pt x="14211" y="1387"/>
                  </a:lnTo>
                  <a:lnTo>
                    <a:pt x="0" y="2859"/>
                  </a:lnTo>
                  <a:lnTo>
                    <a:pt x="6928" y="20376"/>
                  </a:lnTo>
                  <a:lnTo>
                    <a:pt x="15286" y="12312"/>
                  </a:lnTo>
                  <a:lnTo>
                    <a:pt x="27733" y="292"/>
                  </a:lnTo>
                  <a:cubicBezTo>
                    <a:pt x="27639" y="209"/>
                    <a:pt x="27566" y="114"/>
                    <a:pt x="27503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1" name="Google Shape;470;p32"/>
            <p:cNvSpPr/>
            <p:nvPr/>
          </p:nvSpPr>
          <p:spPr>
            <a:xfrm>
              <a:off x="1890100" y="3380700"/>
              <a:ext cx="882975" cy="505550"/>
            </a:xfrm>
            <a:custGeom>
              <a:avLst/>
              <a:gdLst/>
              <a:ahLst/>
              <a:cxnLst/>
              <a:rect l="l" t="t" r="r" b="b"/>
              <a:pathLst>
                <a:path w="35319" h="20222" extrusionOk="0">
                  <a:moveTo>
                    <a:pt x="21651" y="1"/>
                  </a:moveTo>
                  <a:cubicBezTo>
                    <a:pt x="21515" y="84"/>
                    <a:pt x="21338" y="147"/>
                    <a:pt x="21129" y="147"/>
                  </a:cubicBezTo>
                  <a:cubicBezTo>
                    <a:pt x="21025" y="147"/>
                    <a:pt x="20930" y="126"/>
                    <a:pt x="20847" y="105"/>
                  </a:cubicBezTo>
                  <a:lnTo>
                    <a:pt x="10904" y="9704"/>
                  </a:lnTo>
                  <a:lnTo>
                    <a:pt x="1" y="20221"/>
                  </a:lnTo>
                  <a:lnTo>
                    <a:pt x="1" y="20221"/>
                  </a:lnTo>
                  <a:lnTo>
                    <a:pt x="35319" y="16184"/>
                  </a:lnTo>
                  <a:lnTo>
                    <a:pt x="2165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2" name="Google Shape;471;p32"/>
            <p:cNvSpPr/>
            <p:nvPr/>
          </p:nvSpPr>
          <p:spPr>
            <a:xfrm>
              <a:off x="2785300" y="3517925"/>
              <a:ext cx="1071300" cy="546725"/>
            </a:xfrm>
            <a:custGeom>
              <a:avLst/>
              <a:gdLst/>
              <a:ahLst/>
              <a:cxnLst/>
              <a:rect l="l" t="t" r="r" b="b"/>
              <a:pathLst>
                <a:path w="42852" h="21869" extrusionOk="0">
                  <a:moveTo>
                    <a:pt x="42737" y="0"/>
                  </a:moveTo>
                  <a:lnTo>
                    <a:pt x="1" y="10768"/>
                  </a:lnTo>
                  <a:lnTo>
                    <a:pt x="147" y="10945"/>
                  </a:lnTo>
                  <a:lnTo>
                    <a:pt x="126" y="10945"/>
                  </a:lnTo>
                  <a:lnTo>
                    <a:pt x="24874" y="21869"/>
                  </a:lnTo>
                  <a:lnTo>
                    <a:pt x="25636" y="21723"/>
                  </a:lnTo>
                  <a:lnTo>
                    <a:pt x="25646" y="21775"/>
                  </a:lnTo>
                  <a:lnTo>
                    <a:pt x="42852" y="178"/>
                  </a:lnTo>
                  <a:lnTo>
                    <a:pt x="4273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3" name="Google Shape;472;p32"/>
            <p:cNvSpPr/>
            <p:nvPr/>
          </p:nvSpPr>
          <p:spPr>
            <a:xfrm>
              <a:off x="1901050" y="3792600"/>
              <a:ext cx="878025" cy="427000"/>
            </a:xfrm>
            <a:custGeom>
              <a:avLst/>
              <a:gdLst/>
              <a:ahLst/>
              <a:cxnLst/>
              <a:rect l="l" t="t" r="r" b="b"/>
              <a:pathLst>
                <a:path w="35121" h="17080" extrusionOk="0">
                  <a:moveTo>
                    <a:pt x="35120" y="0"/>
                  </a:moveTo>
                  <a:lnTo>
                    <a:pt x="1" y="4027"/>
                  </a:lnTo>
                  <a:lnTo>
                    <a:pt x="27723" y="17079"/>
                  </a:lnTo>
                  <a:lnTo>
                    <a:pt x="27838" y="17059"/>
                  </a:lnTo>
                  <a:lnTo>
                    <a:pt x="3512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4" name="Google Shape;473;p32"/>
            <p:cNvSpPr/>
            <p:nvPr/>
          </p:nvSpPr>
          <p:spPr>
            <a:xfrm>
              <a:off x="2596975" y="3791550"/>
              <a:ext cx="810200" cy="427525"/>
            </a:xfrm>
            <a:custGeom>
              <a:avLst/>
              <a:gdLst/>
              <a:ahLst/>
              <a:cxnLst/>
              <a:rect l="l" t="t" r="r" b="b"/>
              <a:pathLst>
                <a:path w="32408" h="17101" extrusionOk="0">
                  <a:moveTo>
                    <a:pt x="7659" y="0"/>
                  </a:moveTo>
                  <a:lnTo>
                    <a:pt x="7378" y="31"/>
                  </a:lnTo>
                  <a:lnTo>
                    <a:pt x="7283" y="42"/>
                  </a:lnTo>
                  <a:lnTo>
                    <a:pt x="1" y="17101"/>
                  </a:lnTo>
                  <a:lnTo>
                    <a:pt x="32407" y="10924"/>
                  </a:lnTo>
                  <a:lnTo>
                    <a:pt x="765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5" name="Google Shape;474;p32"/>
            <p:cNvSpPr/>
            <p:nvPr/>
          </p:nvSpPr>
          <p:spPr>
            <a:xfrm>
              <a:off x="4542075" y="2609950"/>
              <a:ext cx="819050" cy="410050"/>
            </a:xfrm>
            <a:custGeom>
              <a:avLst/>
              <a:gdLst/>
              <a:ahLst/>
              <a:cxnLst/>
              <a:rect l="l" t="t" r="r" b="b"/>
              <a:pathLst>
                <a:path w="32762" h="16402" extrusionOk="0">
                  <a:moveTo>
                    <a:pt x="0" y="0"/>
                  </a:moveTo>
                  <a:lnTo>
                    <a:pt x="9850" y="16402"/>
                  </a:lnTo>
                  <a:lnTo>
                    <a:pt x="9912" y="16370"/>
                  </a:lnTo>
                  <a:lnTo>
                    <a:pt x="9975" y="16360"/>
                  </a:lnTo>
                  <a:lnTo>
                    <a:pt x="32762" y="13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6" name="Google Shape;475;p32"/>
            <p:cNvSpPr/>
            <p:nvPr/>
          </p:nvSpPr>
          <p:spPr>
            <a:xfrm>
              <a:off x="3881350" y="2608900"/>
              <a:ext cx="906975" cy="887650"/>
            </a:xfrm>
            <a:custGeom>
              <a:avLst/>
              <a:gdLst/>
              <a:ahLst/>
              <a:cxnLst/>
              <a:rect l="l" t="t" r="r" b="b"/>
              <a:pathLst>
                <a:path w="36279" h="35506" extrusionOk="0">
                  <a:moveTo>
                    <a:pt x="26346" y="0"/>
                  </a:moveTo>
                  <a:lnTo>
                    <a:pt x="1" y="35505"/>
                  </a:lnTo>
                  <a:lnTo>
                    <a:pt x="36279" y="16444"/>
                  </a:lnTo>
                  <a:lnTo>
                    <a:pt x="26429" y="42"/>
                  </a:lnTo>
                  <a:lnTo>
                    <a:pt x="2634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7" name="Google Shape;476;p32"/>
            <p:cNvSpPr/>
            <p:nvPr/>
          </p:nvSpPr>
          <p:spPr>
            <a:xfrm>
              <a:off x="3426450" y="3522350"/>
              <a:ext cx="515450" cy="641700"/>
            </a:xfrm>
            <a:custGeom>
              <a:avLst/>
              <a:gdLst/>
              <a:ahLst/>
              <a:cxnLst/>
              <a:rect l="l" t="t" r="r" b="b"/>
              <a:pathLst>
                <a:path w="20618" h="25668" extrusionOk="0">
                  <a:moveTo>
                    <a:pt x="17206" y="1"/>
                  </a:moveTo>
                  <a:lnTo>
                    <a:pt x="0" y="21598"/>
                  </a:lnTo>
                  <a:lnTo>
                    <a:pt x="95" y="21984"/>
                  </a:lnTo>
                  <a:lnTo>
                    <a:pt x="20617" y="25667"/>
                  </a:lnTo>
                  <a:lnTo>
                    <a:pt x="17508" y="481"/>
                  </a:lnTo>
                  <a:lnTo>
                    <a:pt x="1720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8" name="Google Shape;477;p32"/>
            <p:cNvSpPr/>
            <p:nvPr/>
          </p:nvSpPr>
          <p:spPr>
            <a:xfrm>
              <a:off x="3428800" y="4071925"/>
              <a:ext cx="513100" cy="392350"/>
            </a:xfrm>
            <a:custGeom>
              <a:avLst/>
              <a:gdLst/>
              <a:ahLst/>
              <a:cxnLst/>
              <a:rect l="l" t="t" r="r" b="b"/>
              <a:pathLst>
                <a:path w="20524" h="15694" extrusionOk="0">
                  <a:moveTo>
                    <a:pt x="1" y="1"/>
                  </a:moveTo>
                  <a:lnTo>
                    <a:pt x="3871" y="15693"/>
                  </a:lnTo>
                  <a:lnTo>
                    <a:pt x="20523" y="36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79" name="Google Shape;478;p32"/>
            <p:cNvSpPr/>
            <p:nvPr/>
          </p:nvSpPr>
          <p:spPr>
            <a:xfrm>
              <a:off x="3525575" y="4164025"/>
              <a:ext cx="513100" cy="406925"/>
            </a:xfrm>
            <a:custGeom>
              <a:avLst/>
              <a:gdLst/>
              <a:ahLst/>
              <a:cxnLst/>
              <a:rect l="l" t="t" r="r" b="b"/>
              <a:pathLst>
                <a:path w="20524" h="16277" extrusionOk="0">
                  <a:moveTo>
                    <a:pt x="16652" y="0"/>
                  </a:moveTo>
                  <a:lnTo>
                    <a:pt x="0" y="12009"/>
                  </a:lnTo>
                  <a:lnTo>
                    <a:pt x="53" y="12208"/>
                  </a:lnTo>
                  <a:lnTo>
                    <a:pt x="53" y="12270"/>
                  </a:lnTo>
                  <a:lnTo>
                    <a:pt x="20273" y="16277"/>
                  </a:lnTo>
                  <a:lnTo>
                    <a:pt x="20419" y="16173"/>
                  </a:lnTo>
                  <a:lnTo>
                    <a:pt x="20523" y="15630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0" name="Google Shape;479;p32"/>
            <p:cNvSpPr/>
            <p:nvPr/>
          </p:nvSpPr>
          <p:spPr>
            <a:xfrm>
              <a:off x="3864125" y="3534350"/>
              <a:ext cx="289050" cy="629700"/>
            </a:xfrm>
            <a:custGeom>
              <a:avLst/>
              <a:gdLst/>
              <a:ahLst/>
              <a:cxnLst/>
              <a:rect l="l" t="t" r="r" b="b"/>
              <a:pathLst>
                <a:path w="11562" h="25188" extrusionOk="0">
                  <a:moveTo>
                    <a:pt x="1" y="1"/>
                  </a:moveTo>
                  <a:lnTo>
                    <a:pt x="3110" y="25187"/>
                  </a:lnTo>
                  <a:lnTo>
                    <a:pt x="11510" y="18416"/>
                  </a:lnTo>
                  <a:lnTo>
                    <a:pt x="11561" y="18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1" name="Google Shape;480;p32"/>
            <p:cNvSpPr/>
            <p:nvPr/>
          </p:nvSpPr>
          <p:spPr>
            <a:xfrm>
              <a:off x="3941875" y="3994725"/>
              <a:ext cx="210000" cy="560050"/>
            </a:xfrm>
            <a:custGeom>
              <a:avLst/>
              <a:gdLst/>
              <a:ahLst/>
              <a:cxnLst/>
              <a:rect l="l" t="t" r="r" b="b"/>
              <a:pathLst>
                <a:path w="8400" h="22402" extrusionOk="0">
                  <a:moveTo>
                    <a:pt x="8400" y="1"/>
                  </a:moveTo>
                  <a:lnTo>
                    <a:pt x="0" y="6772"/>
                  </a:lnTo>
                  <a:lnTo>
                    <a:pt x="3871" y="22402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2" name="Google Shape;481;p32"/>
            <p:cNvSpPr/>
            <p:nvPr/>
          </p:nvSpPr>
          <p:spPr>
            <a:xfrm>
              <a:off x="3526875" y="4470775"/>
              <a:ext cx="505525" cy="469250"/>
            </a:xfrm>
            <a:custGeom>
              <a:avLst/>
              <a:gdLst/>
              <a:ahLst/>
              <a:cxnLst/>
              <a:rect l="l" t="t" r="r" b="b"/>
              <a:pathLst>
                <a:path w="20221" h="18770" extrusionOk="0">
                  <a:moveTo>
                    <a:pt x="1" y="0"/>
                  </a:moveTo>
                  <a:lnTo>
                    <a:pt x="1" y="18770"/>
                  </a:lnTo>
                  <a:lnTo>
                    <a:pt x="20221" y="40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3" name="Google Shape;482;p32"/>
            <p:cNvSpPr/>
            <p:nvPr/>
          </p:nvSpPr>
          <p:spPr>
            <a:xfrm>
              <a:off x="1109425" y="283500"/>
              <a:ext cx="5411650" cy="4688350"/>
            </a:xfrm>
            <a:custGeom>
              <a:avLst/>
              <a:gdLst/>
              <a:ahLst/>
              <a:cxnLst/>
              <a:rect l="l" t="t" r="r" b="b"/>
              <a:pathLst>
                <a:path w="216466" h="187534" extrusionOk="0">
                  <a:moveTo>
                    <a:pt x="100694" y="679"/>
                  </a:moveTo>
                  <a:lnTo>
                    <a:pt x="120905" y="7044"/>
                  </a:lnTo>
                  <a:lnTo>
                    <a:pt x="134489" y="7429"/>
                  </a:lnTo>
                  <a:lnTo>
                    <a:pt x="149451" y="11164"/>
                  </a:lnTo>
                  <a:lnTo>
                    <a:pt x="177204" y="22787"/>
                  </a:lnTo>
                  <a:lnTo>
                    <a:pt x="194482" y="41192"/>
                  </a:lnTo>
                  <a:lnTo>
                    <a:pt x="208703" y="52794"/>
                  </a:lnTo>
                  <a:lnTo>
                    <a:pt x="215767" y="70636"/>
                  </a:lnTo>
                  <a:lnTo>
                    <a:pt x="205333" y="94874"/>
                  </a:lnTo>
                  <a:lnTo>
                    <a:pt x="189317" y="106413"/>
                  </a:lnTo>
                  <a:lnTo>
                    <a:pt x="170965" y="106413"/>
                  </a:lnTo>
                  <a:lnTo>
                    <a:pt x="147281" y="109418"/>
                  </a:lnTo>
                  <a:lnTo>
                    <a:pt x="147218" y="109428"/>
                  </a:lnTo>
                  <a:lnTo>
                    <a:pt x="109949" y="129001"/>
                  </a:lnTo>
                  <a:lnTo>
                    <a:pt x="109636" y="129168"/>
                  </a:lnTo>
                  <a:lnTo>
                    <a:pt x="121749" y="148199"/>
                  </a:lnTo>
                  <a:lnTo>
                    <a:pt x="117065" y="171394"/>
                  </a:lnTo>
                  <a:lnTo>
                    <a:pt x="96699" y="186261"/>
                  </a:lnTo>
                  <a:lnTo>
                    <a:pt x="96699" y="167429"/>
                  </a:lnTo>
                  <a:lnTo>
                    <a:pt x="92671" y="151100"/>
                  </a:lnTo>
                  <a:lnTo>
                    <a:pt x="59388" y="157443"/>
                  </a:lnTo>
                  <a:lnTo>
                    <a:pt x="31030" y="144088"/>
                  </a:lnTo>
                  <a:lnTo>
                    <a:pt x="23882" y="126038"/>
                  </a:lnTo>
                  <a:lnTo>
                    <a:pt x="9954" y="120019"/>
                  </a:lnTo>
                  <a:lnTo>
                    <a:pt x="2139" y="104389"/>
                  </a:lnTo>
                  <a:lnTo>
                    <a:pt x="647" y="84179"/>
                  </a:lnTo>
                  <a:lnTo>
                    <a:pt x="647" y="66984"/>
                  </a:lnTo>
                  <a:lnTo>
                    <a:pt x="13355" y="49790"/>
                  </a:lnTo>
                  <a:lnTo>
                    <a:pt x="25354" y="35162"/>
                  </a:lnTo>
                  <a:lnTo>
                    <a:pt x="39231" y="25041"/>
                  </a:lnTo>
                  <a:lnTo>
                    <a:pt x="47160" y="15996"/>
                  </a:lnTo>
                  <a:lnTo>
                    <a:pt x="56456" y="8922"/>
                  </a:lnTo>
                  <a:lnTo>
                    <a:pt x="78920" y="7054"/>
                  </a:lnTo>
                  <a:lnTo>
                    <a:pt x="100694" y="679"/>
                  </a:lnTo>
                  <a:close/>
                  <a:moveTo>
                    <a:pt x="100705" y="0"/>
                  </a:moveTo>
                  <a:lnTo>
                    <a:pt x="78836" y="6407"/>
                  </a:lnTo>
                  <a:lnTo>
                    <a:pt x="56310" y="8285"/>
                  </a:lnTo>
                  <a:lnTo>
                    <a:pt x="56216" y="8296"/>
                  </a:lnTo>
                  <a:lnTo>
                    <a:pt x="46743" y="15495"/>
                  </a:lnTo>
                  <a:lnTo>
                    <a:pt x="38823" y="24540"/>
                  </a:lnTo>
                  <a:lnTo>
                    <a:pt x="24947" y="34661"/>
                  </a:lnTo>
                  <a:lnTo>
                    <a:pt x="12844" y="49393"/>
                  </a:lnTo>
                  <a:lnTo>
                    <a:pt x="0" y="66775"/>
                  </a:lnTo>
                  <a:lnTo>
                    <a:pt x="0" y="84200"/>
                  </a:lnTo>
                  <a:lnTo>
                    <a:pt x="1503" y="104503"/>
                  </a:lnTo>
                  <a:lnTo>
                    <a:pt x="9484" y="120519"/>
                  </a:lnTo>
                  <a:lnTo>
                    <a:pt x="23382" y="126529"/>
                  </a:lnTo>
                  <a:lnTo>
                    <a:pt x="30518" y="144568"/>
                  </a:lnTo>
                  <a:lnTo>
                    <a:pt x="59305" y="158122"/>
                  </a:lnTo>
                  <a:lnTo>
                    <a:pt x="92191" y="151851"/>
                  </a:lnTo>
                  <a:lnTo>
                    <a:pt x="96052" y="167471"/>
                  </a:lnTo>
                  <a:lnTo>
                    <a:pt x="96052" y="187534"/>
                  </a:lnTo>
                  <a:lnTo>
                    <a:pt x="117545" y="171842"/>
                  </a:lnTo>
                  <a:lnTo>
                    <a:pt x="117649" y="171769"/>
                  </a:lnTo>
                  <a:lnTo>
                    <a:pt x="122438" y="148074"/>
                  </a:lnTo>
                  <a:lnTo>
                    <a:pt x="110565" y="129409"/>
                  </a:lnTo>
                  <a:lnTo>
                    <a:pt x="147416" y="110054"/>
                  </a:lnTo>
                  <a:lnTo>
                    <a:pt x="171007" y="107060"/>
                  </a:lnTo>
                  <a:lnTo>
                    <a:pt x="189526" y="107060"/>
                  </a:lnTo>
                  <a:lnTo>
                    <a:pt x="205781" y="95343"/>
                  </a:lnTo>
                  <a:lnTo>
                    <a:pt x="205855" y="95291"/>
                  </a:lnTo>
                  <a:lnTo>
                    <a:pt x="216414" y="70772"/>
                  </a:lnTo>
                  <a:lnTo>
                    <a:pt x="216465" y="70647"/>
                  </a:lnTo>
                  <a:lnTo>
                    <a:pt x="209245" y="52398"/>
                  </a:lnTo>
                  <a:lnTo>
                    <a:pt x="194920" y="40723"/>
                  </a:lnTo>
                  <a:lnTo>
                    <a:pt x="177632" y="22297"/>
                  </a:lnTo>
                  <a:lnTo>
                    <a:pt x="177580" y="22245"/>
                  </a:lnTo>
                  <a:lnTo>
                    <a:pt x="149649" y="10549"/>
                  </a:lnTo>
                  <a:lnTo>
                    <a:pt x="134614" y="6793"/>
                  </a:lnTo>
                  <a:lnTo>
                    <a:pt x="121051" y="6407"/>
                  </a:lnTo>
                  <a:lnTo>
                    <a:pt x="10070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4" name="Google Shape;483;p32"/>
            <p:cNvSpPr/>
            <p:nvPr/>
          </p:nvSpPr>
          <p:spPr>
            <a:xfrm>
              <a:off x="1429450" y="1148725"/>
              <a:ext cx="483900" cy="473950"/>
            </a:xfrm>
            <a:custGeom>
              <a:avLst/>
              <a:gdLst/>
              <a:ahLst/>
              <a:cxnLst/>
              <a:rect l="l" t="t" r="r" b="b"/>
              <a:pathLst>
                <a:path w="19356" h="18958" extrusionOk="0">
                  <a:moveTo>
                    <a:pt x="12282" y="636"/>
                  </a:moveTo>
                  <a:lnTo>
                    <a:pt x="18844" y="18519"/>
                  </a:lnTo>
                  <a:lnTo>
                    <a:pt x="18844" y="18519"/>
                  </a:lnTo>
                  <a:lnTo>
                    <a:pt x="596" y="14878"/>
                  </a:lnTo>
                  <a:lnTo>
                    <a:pt x="12282" y="636"/>
                  </a:lnTo>
                  <a:close/>
                  <a:moveTo>
                    <a:pt x="12386" y="0"/>
                  </a:moveTo>
                  <a:lnTo>
                    <a:pt x="1" y="15087"/>
                  </a:lnTo>
                  <a:lnTo>
                    <a:pt x="19356" y="18958"/>
                  </a:lnTo>
                  <a:lnTo>
                    <a:pt x="1238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5" name="Google Shape;484;p32"/>
            <p:cNvSpPr/>
            <p:nvPr/>
          </p:nvSpPr>
          <p:spPr>
            <a:xfrm>
              <a:off x="1732825" y="899600"/>
              <a:ext cx="355025" cy="718900"/>
            </a:xfrm>
            <a:custGeom>
              <a:avLst/>
              <a:gdLst/>
              <a:ahLst/>
              <a:cxnLst/>
              <a:rect l="l" t="t" r="r" b="b"/>
              <a:pathLst>
                <a:path w="14201" h="28756" extrusionOk="0">
                  <a:moveTo>
                    <a:pt x="14012" y="1"/>
                  </a:moveTo>
                  <a:lnTo>
                    <a:pt x="1" y="10226"/>
                  </a:lnTo>
                  <a:lnTo>
                    <a:pt x="6813" y="28756"/>
                  </a:lnTo>
                  <a:lnTo>
                    <a:pt x="7116" y="28651"/>
                  </a:lnTo>
                  <a:lnTo>
                    <a:pt x="386" y="10341"/>
                  </a:lnTo>
                  <a:lnTo>
                    <a:pt x="14200" y="262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6" name="Google Shape;485;p32"/>
            <p:cNvSpPr/>
            <p:nvPr/>
          </p:nvSpPr>
          <p:spPr>
            <a:xfrm>
              <a:off x="1432600" y="1518325"/>
              <a:ext cx="481800" cy="616650"/>
            </a:xfrm>
            <a:custGeom>
              <a:avLst/>
              <a:gdLst/>
              <a:ahLst/>
              <a:cxnLst/>
              <a:rect l="l" t="t" r="r" b="b"/>
              <a:pathLst>
                <a:path w="19272" h="24666" extrusionOk="0">
                  <a:moveTo>
                    <a:pt x="355" y="397"/>
                  </a:moveTo>
                  <a:lnTo>
                    <a:pt x="18676" y="4059"/>
                  </a:lnTo>
                  <a:lnTo>
                    <a:pt x="1816" y="23851"/>
                  </a:lnTo>
                  <a:lnTo>
                    <a:pt x="355" y="397"/>
                  </a:lnTo>
                  <a:close/>
                  <a:moveTo>
                    <a:pt x="0" y="0"/>
                  </a:moveTo>
                  <a:lnTo>
                    <a:pt x="1544" y="24665"/>
                  </a:lnTo>
                  <a:lnTo>
                    <a:pt x="19271" y="3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7" name="Google Shape;486;p32"/>
            <p:cNvSpPr/>
            <p:nvPr/>
          </p:nvSpPr>
          <p:spPr>
            <a:xfrm>
              <a:off x="1466500" y="1609350"/>
              <a:ext cx="662825" cy="585875"/>
            </a:xfrm>
            <a:custGeom>
              <a:avLst/>
              <a:gdLst/>
              <a:ahLst/>
              <a:cxnLst/>
              <a:rect l="l" t="t" r="r" b="b"/>
              <a:pathLst>
                <a:path w="26513" h="23435" extrusionOk="0">
                  <a:moveTo>
                    <a:pt x="17561" y="627"/>
                  </a:moveTo>
                  <a:lnTo>
                    <a:pt x="26022" y="23059"/>
                  </a:lnTo>
                  <a:lnTo>
                    <a:pt x="647" y="20482"/>
                  </a:lnTo>
                  <a:lnTo>
                    <a:pt x="17561" y="627"/>
                  </a:lnTo>
                  <a:close/>
                  <a:moveTo>
                    <a:pt x="17675" y="1"/>
                  </a:moveTo>
                  <a:lnTo>
                    <a:pt x="0" y="20743"/>
                  </a:lnTo>
                  <a:lnTo>
                    <a:pt x="26513" y="23435"/>
                  </a:lnTo>
                  <a:lnTo>
                    <a:pt x="26513" y="23435"/>
                  </a:lnTo>
                  <a:lnTo>
                    <a:pt x="1767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8" name="Google Shape;487;p32"/>
            <p:cNvSpPr/>
            <p:nvPr/>
          </p:nvSpPr>
          <p:spPr>
            <a:xfrm>
              <a:off x="1111225" y="1511800"/>
              <a:ext cx="367825" cy="619525"/>
            </a:xfrm>
            <a:custGeom>
              <a:avLst/>
              <a:gdLst/>
              <a:ahLst/>
              <a:cxnLst/>
              <a:rect l="l" t="t" r="r" b="b"/>
              <a:pathLst>
                <a:path w="14713" h="24781" extrusionOk="0">
                  <a:moveTo>
                    <a:pt x="12897" y="908"/>
                  </a:moveTo>
                  <a:lnTo>
                    <a:pt x="14358" y="24258"/>
                  </a:lnTo>
                  <a:lnTo>
                    <a:pt x="492" y="17685"/>
                  </a:lnTo>
                  <a:lnTo>
                    <a:pt x="12897" y="908"/>
                  </a:lnTo>
                  <a:close/>
                  <a:moveTo>
                    <a:pt x="13168" y="1"/>
                  </a:moveTo>
                  <a:lnTo>
                    <a:pt x="1" y="17810"/>
                  </a:lnTo>
                  <a:lnTo>
                    <a:pt x="14712" y="24780"/>
                  </a:lnTo>
                  <a:lnTo>
                    <a:pt x="14712" y="24780"/>
                  </a:lnTo>
                  <a:lnTo>
                    <a:pt x="13168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89" name="Google Shape;488;p32"/>
            <p:cNvSpPr/>
            <p:nvPr/>
          </p:nvSpPr>
          <p:spPr>
            <a:xfrm>
              <a:off x="2075050" y="672950"/>
              <a:ext cx="776275" cy="235825"/>
            </a:xfrm>
            <a:custGeom>
              <a:avLst/>
              <a:gdLst/>
              <a:ahLst/>
              <a:cxnLst/>
              <a:rect l="l" t="t" r="r" b="b"/>
              <a:pathLst>
                <a:path w="31051" h="9433" extrusionOk="0">
                  <a:moveTo>
                    <a:pt x="8378" y="355"/>
                  </a:moveTo>
                  <a:lnTo>
                    <a:pt x="29194" y="4299"/>
                  </a:lnTo>
                  <a:lnTo>
                    <a:pt x="835" y="8962"/>
                  </a:lnTo>
                  <a:lnTo>
                    <a:pt x="8378" y="355"/>
                  </a:lnTo>
                  <a:close/>
                  <a:moveTo>
                    <a:pt x="8253" y="0"/>
                  </a:moveTo>
                  <a:lnTo>
                    <a:pt x="0" y="9432"/>
                  </a:lnTo>
                  <a:lnTo>
                    <a:pt x="31051" y="4320"/>
                  </a:lnTo>
                  <a:lnTo>
                    <a:pt x="8347" y="21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0" name="Google Shape;489;p32"/>
            <p:cNvSpPr/>
            <p:nvPr/>
          </p:nvSpPr>
          <p:spPr>
            <a:xfrm>
              <a:off x="2263375" y="447825"/>
              <a:ext cx="819575" cy="239225"/>
            </a:xfrm>
            <a:custGeom>
              <a:avLst/>
              <a:gdLst/>
              <a:ahLst/>
              <a:cxnLst/>
              <a:rect l="l" t="t" r="r" b="b"/>
              <a:pathLst>
                <a:path w="32783" h="9569" extrusionOk="0">
                  <a:moveTo>
                    <a:pt x="31072" y="460"/>
                  </a:moveTo>
                  <a:lnTo>
                    <a:pt x="1555" y="8797"/>
                  </a:lnTo>
                  <a:lnTo>
                    <a:pt x="1555" y="8797"/>
                  </a:lnTo>
                  <a:lnTo>
                    <a:pt x="10235" y="2192"/>
                  </a:lnTo>
                  <a:lnTo>
                    <a:pt x="31072" y="460"/>
                  </a:lnTo>
                  <a:close/>
                  <a:moveTo>
                    <a:pt x="32720" y="1"/>
                  </a:moveTo>
                  <a:lnTo>
                    <a:pt x="10163" y="1879"/>
                  </a:lnTo>
                  <a:lnTo>
                    <a:pt x="10121" y="1879"/>
                  </a:lnTo>
                  <a:lnTo>
                    <a:pt x="0" y="9569"/>
                  </a:lnTo>
                  <a:lnTo>
                    <a:pt x="32783" y="314"/>
                  </a:lnTo>
                  <a:lnTo>
                    <a:pt x="3272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1" name="Google Shape;490;p32"/>
            <p:cNvSpPr/>
            <p:nvPr/>
          </p:nvSpPr>
          <p:spPr>
            <a:xfrm>
              <a:off x="2265200" y="444450"/>
              <a:ext cx="827150" cy="340675"/>
            </a:xfrm>
            <a:custGeom>
              <a:avLst/>
              <a:gdLst/>
              <a:ahLst/>
              <a:cxnLst/>
              <a:rect l="l" t="t" r="r" b="b"/>
              <a:pathLst>
                <a:path w="33086" h="13627" extrusionOk="0">
                  <a:moveTo>
                    <a:pt x="32240" y="585"/>
                  </a:moveTo>
                  <a:lnTo>
                    <a:pt x="22443" y="13272"/>
                  </a:lnTo>
                  <a:lnTo>
                    <a:pt x="1409" y="9286"/>
                  </a:lnTo>
                  <a:lnTo>
                    <a:pt x="32240" y="585"/>
                  </a:lnTo>
                  <a:close/>
                  <a:moveTo>
                    <a:pt x="33085" y="0"/>
                  </a:moveTo>
                  <a:lnTo>
                    <a:pt x="0" y="9349"/>
                  </a:lnTo>
                  <a:lnTo>
                    <a:pt x="22485" y="13606"/>
                  </a:lnTo>
                  <a:lnTo>
                    <a:pt x="22578" y="13627"/>
                  </a:lnTo>
                  <a:lnTo>
                    <a:pt x="3308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2" name="Google Shape;491;p32"/>
            <p:cNvSpPr/>
            <p:nvPr/>
          </p:nvSpPr>
          <p:spPr>
            <a:xfrm>
              <a:off x="1904975" y="899350"/>
              <a:ext cx="752825" cy="721500"/>
            </a:xfrm>
            <a:custGeom>
              <a:avLst/>
              <a:gdLst/>
              <a:ahLst/>
              <a:cxnLst/>
              <a:rect l="l" t="t" r="r" b="b"/>
              <a:pathLst>
                <a:path w="30113" h="28860" extrusionOk="0">
                  <a:moveTo>
                    <a:pt x="7304" y="1"/>
                  </a:moveTo>
                  <a:lnTo>
                    <a:pt x="7147" y="282"/>
                  </a:lnTo>
                  <a:lnTo>
                    <a:pt x="29444" y="12552"/>
                  </a:lnTo>
                  <a:lnTo>
                    <a:pt x="1" y="28568"/>
                  </a:lnTo>
                  <a:lnTo>
                    <a:pt x="157" y="28860"/>
                  </a:lnTo>
                  <a:lnTo>
                    <a:pt x="30112" y="12552"/>
                  </a:lnTo>
                  <a:lnTo>
                    <a:pt x="730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3" name="Google Shape;492;p32"/>
            <p:cNvSpPr/>
            <p:nvPr/>
          </p:nvSpPr>
          <p:spPr>
            <a:xfrm>
              <a:off x="2073200" y="775450"/>
              <a:ext cx="761425" cy="443450"/>
            </a:xfrm>
            <a:custGeom>
              <a:avLst/>
              <a:gdLst/>
              <a:ahLst/>
              <a:cxnLst/>
              <a:rect l="l" t="t" r="r" b="b"/>
              <a:pathLst>
                <a:path w="30457" h="17738" extrusionOk="0">
                  <a:moveTo>
                    <a:pt x="29935" y="418"/>
                  </a:moveTo>
                  <a:lnTo>
                    <a:pt x="22966" y="17278"/>
                  </a:lnTo>
                  <a:lnTo>
                    <a:pt x="982" y="5186"/>
                  </a:lnTo>
                  <a:lnTo>
                    <a:pt x="29935" y="418"/>
                  </a:lnTo>
                  <a:close/>
                  <a:moveTo>
                    <a:pt x="30457" y="0"/>
                  </a:moveTo>
                  <a:lnTo>
                    <a:pt x="1" y="5019"/>
                  </a:lnTo>
                  <a:lnTo>
                    <a:pt x="22976" y="17644"/>
                  </a:lnTo>
                  <a:lnTo>
                    <a:pt x="23133" y="17737"/>
                  </a:lnTo>
                  <a:lnTo>
                    <a:pt x="3045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4" name="Google Shape;493;p32"/>
            <p:cNvSpPr/>
            <p:nvPr/>
          </p:nvSpPr>
          <p:spPr>
            <a:xfrm>
              <a:off x="1113325" y="1949225"/>
              <a:ext cx="369125" cy="446575"/>
            </a:xfrm>
            <a:custGeom>
              <a:avLst/>
              <a:gdLst/>
              <a:ahLst/>
              <a:cxnLst/>
              <a:rect l="l" t="t" r="r" b="b"/>
              <a:pathLst>
                <a:path w="14765" h="17863" extrusionOk="0">
                  <a:moveTo>
                    <a:pt x="324" y="512"/>
                  </a:moveTo>
                  <a:lnTo>
                    <a:pt x="14138" y="7054"/>
                  </a:lnTo>
                  <a:lnTo>
                    <a:pt x="324" y="17227"/>
                  </a:lnTo>
                  <a:lnTo>
                    <a:pt x="324" y="512"/>
                  </a:lnTo>
                  <a:close/>
                  <a:moveTo>
                    <a:pt x="0" y="0"/>
                  </a:moveTo>
                  <a:lnTo>
                    <a:pt x="0" y="17863"/>
                  </a:lnTo>
                  <a:lnTo>
                    <a:pt x="14764" y="6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5" name="Google Shape;494;p32"/>
            <p:cNvSpPr/>
            <p:nvPr/>
          </p:nvSpPr>
          <p:spPr>
            <a:xfrm>
              <a:off x="1467550" y="2120075"/>
              <a:ext cx="662300" cy="652375"/>
            </a:xfrm>
            <a:custGeom>
              <a:avLst/>
              <a:gdLst/>
              <a:ahLst/>
              <a:cxnLst/>
              <a:rect l="l" t="t" r="r" b="b"/>
              <a:pathLst>
                <a:path w="26492" h="26095" extrusionOk="0">
                  <a:moveTo>
                    <a:pt x="554" y="376"/>
                  </a:moveTo>
                  <a:lnTo>
                    <a:pt x="25959" y="2953"/>
                  </a:lnTo>
                  <a:lnTo>
                    <a:pt x="13074" y="25406"/>
                  </a:lnTo>
                  <a:lnTo>
                    <a:pt x="554" y="376"/>
                  </a:lnTo>
                  <a:close/>
                  <a:moveTo>
                    <a:pt x="0" y="1"/>
                  </a:moveTo>
                  <a:lnTo>
                    <a:pt x="13053" y="26095"/>
                  </a:lnTo>
                  <a:lnTo>
                    <a:pt x="26491" y="26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6" name="Google Shape;495;p32"/>
            <p:cNvSpPr/>
            <p:nvPr/>
          </p:nvSpPr>
          <p:spPr>
            <a:xfrm>
              <a:off x="1113325" y="2112775"/>
              <a:ext cx="370675" cy="800025"/>
            </a:xfrm>
            <a:custGeom>
              <a:avLst/>
              <a:gdLst/>
              <a:ahLst/>
              <a:cxnLst/>
              <a:rect l="l" t="t" r="r" b="b"/>
              <a:pathLst>
                <a:path w="14827" h="32001" extrusionOk="0">
                  <a:moveTo>
                    <a:pt x="14076" y="950"/>
                  </a:moveTo>
                  <a:lnTo>
                    <a:pt x="1785" y="30613"/>
                  </a:lnTo>
                  <a:lnTo>
                    <a:pt x="334" y="11081"/>
                  </a:lnTo>
                  <a:lnTo>
                    <a:pt x="14076" y="950"/>
                  </a:lnTo>
                  <a:close/>
                  <a:moveTo>
                    <a:pt x="14827" y="1"/>
                  </a:moveTo>
                  <a:lnTo>
                    <a:pt x="74" y="10872"/>
                  </a:lnTo>
                  <a:lnTo>
                    <a:pt x="0" y="10924"/>
                  </a:lnTo>
                  <a:lnTo>
                    <a:pt x="1555" y="32000"/>
                  </a:lnTo>
                  <a:lnTo>
                    <a:pt x="1482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7" name="Google Shape;496;p32"/>
            <p:cNvSpPr/>
            <p:nvPr/>
          </p:nvSpPr>
          <p:spPr>
            <a:xfrm>
              <a:off x="1148275" y="2115125"/>
              <a:ext cx="651875" cy="785925"/>
            </a:xfrm>
            <a:custGeom>
              <a:avLst/>
              <a:gdLst/>
              <a:ahLst/>
              <a:cxnLst/>
              <a:rect l="l" t="t" r="r" b="b"/>
              <a:pathLst>
                <a:path w="26075" h="31437" extrusionOk="0">
                  <a:moveTo>
                    <a:pt x="13063" y="772"/>
                  </a:moveTo>
                  <a:lnTo>
                    <a:pt x="25594" y="25834"/>
                  </a:lnTo>
                  <a:lnTo>
                    <a:pt x="533" y="30988"/>
                  </a:lnTo>
                  <a:lnTo>
                    <a:pt x="13063" y="772"/>
                  </a:lnTo>
                  <a:close/>
                  <a:moveTo>
                    <a:pt x="13042" y="0"/>
                  </a:moveTo>
                  <a:lnTo>
                    <a:pt x="0" y="31437"/>
                  </a:lnTo>
                  <a:lnTo>
                    <a:pt x="26074" y="26063"/>
                  </a:lnTo>
                  <a:lnTo>
                    <a:pt x="1304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8" name="Google Shape;497;p32"/>
            <p:cNvSpPr/>
            <p:nvPr/>
          </p:nvSpPr>
          <p:spPr>
            <a:xfrm>
              <a:off x="1151400" y="2893725"/>
              <a:ext cx="204525" cy="398325"/>
            </a:xfrm>
            <a:custGeom>
              <a:avLst/>
              <a:gdLst/>
              <a:ahLst/>
              <a:cxnLst/>
              <a:rect l="l" t="t" r="r" b="b"/>
              <a:pathLst>
                <a:path w="8181" h="15933" extrusionOk="0">
                  <a:moveTo>
                    <a:pt x="293" y="1"/>
                  </a:moveTo>
                  <a:lnTo>
                    <a:pt x="1" y="136"/>
                  </a:lnTo>
                  <a:lnTo>
                    <a:pt x="7899" y="15933"/>
                  </a:lnTo>
                  <a:lnTo>
                    <a:pt x="8181" y="1578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99" name="Google Shape;498;p32"/>
            <p:cNvSpPr/>
            <p:nvPr/>
          </p:nvSpPr>
          <p:spPr>
            <a:xfrm>
              <a:off x="1345750" y="2750525"/>
              <a:ext cx="454400" cy="695950"/>
            </a:xfrm>
            <a:custGeom>
              <a:avLst/>
              <a:gdLst/>
              <a:ahLst/>
              <a:cxnLst/>
              <a:rect l="l" t="t" r="r" b="b"/>
              <a:pathLst>
                <a:path w="18176" h="27838" extrusionOk="0">
                  <a:moveTo>
                    <a:pt x="17695" y="1065"/>
                  </a:moveTo>
                  <a:lnTo>
                    <a:pt x="14044" y="27368"/>
                  </a:lnTo>
                  <a:lnTo>
                    <a:pt x="532" y="21525"/>
                  </a:lnTo>
                  <a:lnTo>
                    <a:pt x="17695" y="1065"/>
                  </a:lnTo>
                  <a:close/>
                  <a:moveTo>
                    <a:pt x="18175" y="0"/>
                  </a:moveTo>
                  <a:lnTo>
                    <a:pt x="146" y="21484"/>
                  </a:lnTo>
                  <a:lnTo>
                    <a:pt x="0" y="21651"/>
                  </a:lnTo>
                  <a:lnTo>
                    <a:pt x="14304" y="27837"/>
                  </a:lnTo>
                  <a:lnTo>
                    <a:pt x="1817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0" name="Google Shape;499;p32"/>
            <p:cNvSpPr/>
            <p:nvPr/>
          </p:nvSpPr>
          <p:spPr>
            <a:xfrm>
              <a:off x="1985325" y="2193900"/>
              <a:ext cx="131200" cy="228500"/>
            </a:xfrm>
            <a:custGeom>
              <a:avLst/>
              <a:gdLst/>
              <a:ahLst/>
              <a:cxnLst/>
              <a:rect l="l" t="t" r="r" b="b"/>
              <a:pathLst>
                <a:path w="5248" h="9140" extrusionOk="0">
                  <a:moveTo>
                    <a:pt x="5248" y="0"/>
                  </a:moveTo>
                  <a:lnTo>
                    <a:pt x="0" y="914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1" name="Google Shape;500;p32"/>
            <p:cNvSpPr/>
            <p:nvPr/>
          </p:nvSpPr>
          <p:spPr>
            <a:xfrm>
              <a:off x="1794375" y="2188675"/>
              <a:ext cx="331300" cy="574400"/>
            </a:xfrm>
            <a:custGeom>
              <a:avLst/>
              <a:gdLst/>
              <a:ahLst/>
              <a:cxnLst/>
              <a:rect l="l" t="t" r="r" b="b"/>
              <a:pathLst>
                <a:path w="13252" h="22976" extrusionOk="0">
                  <a:moveTo>
                    <a:pt x="13001" y="0"/>
                  </a:moveTo>
                  <a:lnTo>
                    <a:pt x="12886" y="209"/>
                  </a:lnTo>
                  <a:lnTo>
                    <a:pt x="7638" y="9349"/>
                  </a:lnTo>
                  <a:lnTo>
                    <a:pt x="1" y="22662"/>
                  </a:lnTo>
                  <a:lnTo>
                    <a:pt x="22" y="22715"/>
                  </a:lnTo>
                  <a:lnTo>
                    <a:pt x="230" y="22474"/>
                  </a:lnTo>
                  <a:lnTo>
                    <a:pt x="168" y="22944"/>
                  </a:lnTo>
                  <a:lnTo>
                    <a:pt x="199" y="22975"/>
                  </a:lnTo>
                  <a:lnTo>
                    <a:pt x="13252" y="220"/>
                  </a:lnTo>
                  <a:lnTo>
                    <a:pt x="12855" y="283"/>
                  </a:lnTo>
                  <a:lnTo>
                    <a:pt x="1300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2" name="Google Shape;501;p32"/>
            <p:cNvSpPr/>
            <p:nvPr/>
          </p:nvSpPr>
          <p:spPr>
            <a:xfrm>
              <a:off x="1793075" y="2755225"/>
              <a:ext cx="1850" cy="2625"/>
            </a:xfrm>
            <a:custGeom>
              <a:avLst/>
              <a:gdLst/>
              <a:ahLst/>
              <a:cxnLst/>
              <a:rect l="l" t="t" r="r" b="b"/>
              <a:pathLst>
                <a:path w="74" h="105" extrusionOk="0">
                  <a:moveTo>
                    <a:pt x="53" y="0"/>
                  </a:moveTo>
                  <a:lnTo>
                    <a:pt x="0" y="84"/>
                  </a:lnTo>
                  <a:lnTo>
                    <a:pt x="32" y="105"/>
                  </a:lnTo>
                  <a:lnTo>
                    <a:pt x="74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3" name="Google Shape;502;p32"/>
            <p:cNvSpPr/>
            <p:nvPr/>
          </p:nvSpPr>
          <p:spPr>
            <a:xfrm>
              <a:off x="1793875" y="2750525"/>
              <a:ext cx="6275" cy="11775"/>
            </a:xfrm>
            <a:custGeom>
              <a:avLst/>
              <a:gdLst/>
              <a:ahLst/>
              <a:cxnLst/>
              <a:rect l="l" t="t" r="r" b="b"/>
              <a:pathLst>
                <a:path w="251" h="471" extrusionOk="0">
                  <a:moveTo>
                    <a:pt x="250" y="0"/>
                  </a:moveTo>
                  <a:lnTo>
                    <a:pt x="42" y="241"/>
                  </a:lnTo>
                  <a:lnTo>
                    <a:pt x="0" y="293"/>
                  </a:lnTo>
                  <a:lnTo>
                    <a:pt x="188" y="47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4" name="Google Shape;503;p32"/>
            <p:cNvSpPr/>
            <p:nvPr/>
          </p:nvSpPr>
          <p:spPr>
            <a:xfrm>
              <a:off x="1901850" y="1202975"/>
              <a:ext cx="757500" cy="997200"/>
            </a:xfrm>
            <a:custGeom>
              <a:avLst/>
              <a:gdLst/>
              <a:ahLst/>
              <a:cxnLst/>
              <a:rect l="l" t="t" r="r" b="b"/>
              <a:pathLst>
                <a:path w="30300" h="39888" extrusionOk="0">
                  <a:moveTo>
                    <a:pt x="29507" y="803"/>
                  </a:moveTo>
                  <a:lnTo>
                    <a:pt x="8879" y="39115"/>
                  </a:lnTo>
                  <a:lnTo>
                    <a:pt x="407" y="16641"/>
                  </a:lnTo>
                  <a:lnTo>
                    <a:pt x="29507" y="803"/>
                  </a:lnTo>
                  <a:close/>
                  <a:moveTo>
                    <a:pt x="30300" y="0"/>
                  </a:moveTo>
                  <a:lnTo>
                    <a:pt x="1" y="16495"/>
                  </a:lnTo>
                  <a:lnTo>
                    <a:pt x="8827" y="39888"/>
                  </a:lnTo>
                  <a:lnTo>
                    <a:pt x="3030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5" name="Google Shape;504;p32"/>
            <p:cNvSpPr/>
            <p:nvPr/>
          </p:nvSpPr>
          <p:spPr>
            <a:xfrm>
              <a:off x="2115750" y="1211050"/>
              <a:ext cx="1135950" cy="984700"/>
            </a:xfrm>
            <a:custGeom>
              <a:avLst/>
              <a:gdLst/>
              <a:ahLst/>
              <a:cxnLst/>
              <a:rect l="l" t="t" r="r" b="b"/>
              <a:pathLst>
                <a:path w="45438" h="39388" extrusionOk="0">
                  <a:moveTo>
                    <a:pt x="21201" y="0"/>
                  </a:moveTo>
                  <a:lnTo>
                    <a:pt x="0" y="39388"/>
                  </a:lnTo>
                  <a:lnTo>
                    <a:pt x="0" y="39388"/>
                  </a:lnTo>
                  <a:lnTo>
                    <a:pt x="45438" y="32198"/>
                  </a:lnTo>
                  <a:lnTo>
                    <a:pt x="45386" y="31875"/>
                  </a:lnTo>
                  <a:lnTo>
                    <a:pt x="594" y="38970"/>
                  </a:lnTo>
                  <a:lnTo>
                    <a:pt x="594" y="38970"/>
                  </a:lnTo>
                  <a:lnTo>
                    <a:pt x="21493" y="157"/>
                  </a:lnTo>
                  <a:lnTo>
                    <a:pt x="2120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6" name="Google Shape;505;p32"/>
            <p:cNvSpPr/>
            <p:nvPr/>
          </p:nvSpPr>
          <p:spPr>
            <a:xfrm>
              <a:off x="2640800" y="728250"/>
              <a:ext cx="785950" cy="495100"/>
            </a:xfrm>
            <a:custGeom>
              <a:avLst/>
              <a:gdLst/>
              <a:ahLst/>
              <a:cxnLst/>
              <a:rect l="l" t="t" r="r" b="b"/>
              <a:pathLst>
                <a:path w="31438" h="19804" extrusionOk="0">
                  <a:moveTo>
                    <a:pt x="30153" y="438"/>
                  </a:moveTo>
                  <a:lnTo>
                    <a:pt x="689" y="18989"/>
                  </a:lnTo>
                  <a:lnTo>
                    <a:pt x="7596" y="2254"/>
                  </a:lnTo>
                  <a:lnTo>
                    <a:pt x="30153" y="438"/>
                  </a:lnTo>
                  <a:close/>
                  <a:moveTo>
                    <a:pt x="31437" y="0"/>
                  </a:moveTo>
                  <a:lnTo>
                    <a:pt x="7377" y="1941"/>
                  </a:lnTo>
                  <a:lnTo>
                    <a:pt x="0" y="19803"/>
                  </a:lnTo>
                  <a:lnTo>
                    <a:pt x="3143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7" name="Google Shape;506;p32"/>
            <p:cNvSpPr/>
            <p:nvPr/>
          </p:nvSpPr>
          <p:spPr>
            <a:xfrm>
              <a:off x="2819225" y="446000"/>
              <a:ext cx="601500" cy="339375"/>
            </a:xfrm>
            <a:custGeom>
              <a:avLst/>
              <a:gdLst/>
              <a:ahLst/>
              <a:cxnLst/>
              <a:rect l="l" t="t" r="r" b="b"/>
              <a:pathLst>
                <a:path w="24060" h="13575" extrusionOk="0">
                  <a:moveTo>
                    <a:pt x="10528" y="460"/>
                  </a:moveTo>
                  <a:lnTo>
                    <a:pt x="23257" y="11384"/>
                  </a:lnTo>
                  <a:lnTo>
                    <a:pt x="699" y="13199"/>
                  </a:lnTo>
                  <a:lnTo>
                    <a:pt x="10528" y="460"/>
                  </a:lnTo>
                  <a:close/>
                  <a:moveTo>
                    <a:pt x="10475" y="1"/>
                  </a:moveTo>
                  <a:lnTo>
                    <a:pt x="0" y="13575"/>
                  </a:lnTo>
                  <a:lnTo>
                    <a:pt x="24060" y="11634"/>
                  </a:lnTo>
                  <a:lnTo>
                    <a:pt x="1047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8" name="Google Shape;507;p32"/>
            <p:cNvSpPr/>
            <p:nvPr/>
          </p:nvSpPr>
          <p:spPr>
            <a:xfrm>
              <a:off x="3073550" y="285575"/>
              <a:ext cx="561075" cy="454700"/>
            </a:xfrm>
            <a:custGeom>
              <a:avLst/>
              <a:gdLst/>
              <a:ahLst/>
              <a:cxnLst/>
              <a:rect l="l" t="t" r="r" b="b"/>
              <a:pathLst>
                <a:path w="22443" h="18188" extrusionOk="0">
                  <a:moveTo>
                    <a:pt x="21827" y="513"/>
                  </a:moveTo>
                  <a:lnTo>
                    <a:pt x="13439" y="17665"/>
                  </a:lnTo>
                  <a:lnTo>
                    <a:pt x="657" y="6720"/>
                  </a:lnTo>
                  <a:lnTo>
                    <a:pt x="21827" y="513"/>
                  </a:lnTo>
                  <a:close/>
                  <a:moveTo>
                    <a:pt x="22442" y="1"/>
                  </a:moveTo>
                  <a:lnTo>
                    <a:pt x="0" y="6574"/>
                  </a:lnTo>
                  <a:lnTo>
                    <a:pt x="13543" y="18187"/>
                  </a:lnTo>
                  <a:lnTo>
                    <a:pt x="2244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09" name="Google Shape;508;p32"/>
            <p:cNvSpPr/>
            <p:nvPr/>
          </p:nvSpPr>
          <p:spPr>
            <a:xfrm>
              <a:off x="3402450" y="287150"/>
              <a:ext cx="744200" cy="454150"/>
            </a:xfrm>
            <a:custGeom>
              <a:avLst/>
              <a:gdLst/>
              <a:ahLst/>
              <a:cxnLst/>
              <a:rect l="l" t="t" r="r" b="b"/>
              <a:pathLst>
                <a:path w="29768" h="18166" extrusionOk="0">
                  <a:moveTo>
                    <a:pt x="9068" y="387"/>
                  </a:moveTo>
                  <a:lnTo>
                    <a:pt x="28797" y="6605"/>
                  </a:lnTo>
                  <a:lnTo>
                    <a:pt x="658" y="17561"/>
                  </a:lnTo>
                  <a:lnTo>
                    <a:pt x="9068" y="387"/>
                  </a:lnTo>
                  <a:close/>
                  <a:moveTo>
                    <a:pt x="8890" y="1"/>
                  </a:moveTo>
                  <a:lnTo>
                    <a:pt x="0" y="18166"/>
                  </a:lnTo>
                  <a:lnTo>
                    <a:pt x="29768" y="6564"/>
                  </a:lnTo>
                  <a:lnTo>
                    <a:pt x="9026" y="42"/>
                  </a:lnTo>
                  <a:lnTo>
                    <a:pt x="889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0" name="Google Shape;509;p32"/>
            <p:cNvSpPr/>
            <p:nvPr/>
          </p:nvSpPr>
          <p:spPr>
            <a:xfrm>
              <a:off x="4128900" y="447575"/>
              <a:ext cx="349550" cy="543625"/>
            </a:xfrm>
            <a:custGeom>
              <a:avLst/>
              <a:gdLst/>
              <a:ahLst/>
              <a:cxnLst/>
              <a:rect l="l" t="t" r="r" b="b"/>
              <a:pathLst>
                <a:path w="13982" h="21745" extrusionOk="0">
                  <a:moveTo>
                    <a:pt x="439" y="334"/>
                  </a:moveTo>
                  <a:lnTo>
                    <a:pt x="13532" y="699"/>
                  </a:lnTo>
                  <a:lnTo>
                    <a:pt x="6625" y="20701"/>
                  </a:lnTo>
                  <a:lnTo>
                    <a:pt x="439" y="334"/>
                  </a:lnTo>
                  <a:close/>
                  <a:moveTo>
                    <a:pt x="0" y="1"/>
                  </a:moveTo>
                  <a:lnTo>
                    <a:pt x="6604" y="21744"/>
                  </a:lnTo>
                  <a:lnTo>
                    <a:pt x="13981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1" name="Google Shape;510;p32"/>
            <p:cNvSpPr/>
            <p:nvPr/>
          </p:nvSpPr>
          <p:spPr>
            <a:xfrm>
              <a:off x="4285925" y="456450"/>
              <a:ext cx="572025" cy="532900"/>
            </a:xfrm>
            <a:custGeom>
              <a:avLst/>
              <a:gdLst/>
              <a:ahLst/>
              <a:cxnLst/>
              <a:rect l="l" t="t" r="r" b="b"/>
              <a:pathLst>
                <a:path w="22881" h="21316" extrusionOk="0">
                  <a:moveTo>
                    <a:pt x="7575" y="386"/>
                  </a:moveTo>
                  <a:lnTo>
                    <a:pt x="22151" y="4028"/>
                  </a:lnTo>
                  <a:lnTo>
                    <a:pt x="657" y="20408"/>
                  </a:lnTo>
                  <a:lnTo>
                    <a:pt x="7575" y="386"/>
                  </a:lnTo>
                  <a:close/>
                  <a:moveTo>
                    <a:pt x="7367" y="0"/>
                  </a:moveTo>
                  <a:lnTo>
                    <a:pt x="0" y="21316"/>
                  </a:lnTo>
                  <a:lnTo>
                    <a:pt x="22881" y="3871"/>
                  </a:lnTo>
                  <a:lnTo>
                    <a:pt x="736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2" name="Google Shape;511;p32"/>
            <p:cNvSpPr/>
            <p:nvPr/>
          </p:nvSpPr>
          <p:spPr>
            <a:xfrm>
              <a:off x="3398025" y="446275"/>
              <a:ext cx="902250" cy="537625"/>
            </a:xfrm>
            <a:custGeom>
              <a:avLst/>
              <a:gdLst/>
              <a:ahLst/>
              <a:cxnLst/>
              <a:rect l="l" t="t" r="r" b="b"/>
              <a:pathLst>
                <a:path w="36090" h="21505" extrusionOk="0">
                  <a:moveTo>
                    <a:pt x="29350" y="438"/>
                  </a:moveTo>
                  <a:lnTo>
                    <a:pt x="35610" y="21034"/>
                  </a:lnTo>
                  <a:lnTo>
                    <a:pt x="35610" y="21034"/>
                  </a:lnTo>
                  <a:lnTo>
                    <a:pt x="1023" y="11467"/>
                  </a:lnTo>
                  <a:lnTo>
                    <a:pt x="29350" y="438"/>
                  </a:lnTo>
                  <a:close/>
                  <a:moveTo>
                    <a:pt x="29558" y="0"/>
                  </a:moveTo>
                  <a:lnTo>
                    <a:pt x="1" y="11530"/>
                  </a:lnTo>
                  <a:lnTo>
                    <a:pt x="36090" y="21504"/>
                  </a:lnTo>
                  <a:lnTo>
                    <a:pt x="36090" y="21504"/>
                  </a:lnTo>
                  <a:lnTo>
                    <a:pt x="29611" y="167"/>
                  </a:lnTo>
                  <a:lnTo>
                    <a:pt x="29558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3" name="Google Shape;512;p32"/>
            <p:cNvSpPr/>
            <p:nvPr/>
          </p:nvSpPr>
          <p:spPr>
            <a:xfrm>
              <a:off x="4283050" y="549550"/>
              <a:ext cx="1017050" cy="499025"/>
            </a:xfrm>
            <a:custGeom>
              <a:avLst/>
              <a:gdLst/>
              <a:ahLst/>
              <a:cxnLst/>
              <a:rect l="l" t="t" r="r" b="b"/>
              <a:pathLst>
                <a:path w="40682" h="19961" extrusionOk="0">
                  <a:moveTo>
                    <a:pt x="22610" y="439"/>
                  </a:moveTo>
                  <a:lnTo>
                    <a:pt x="39909" y="19585"/>
                  </a:lnTo>
                  <a:lnTo>
                    <a:pt x="888" y="17007"/>
                  </a:lnTo>
                  <a:lnTo>
                    <a:pt x="22610" y="439"/>
                  </a:lnTo>
                  <a:close/>
                  <a:moveTo>
                    <a:pt x="22652" y="1"/>
                  </a:moveTo>
                  <a:lnTo>
                    <a:pt x="0" y="17279"/>
                  </a:lnTo>
                  <a:lnTo>
                    <a:pt x="40681" y="19961"/>
                  </a:lnTo>
                  <a:lnTo>
                    <a:pt x="40681" y="19961"/>
                  </a:lnTo>
                  <a:lnTo>
                    <a:pt x="2265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4" name="Google Shape;513;p32"/>
            <p:cNvSpPr/>
            <p:nvPr/>
          </p:nvSpPr>
          <p:spPr>
            <a:xfrm>
              <a:off x="4833675" y="544350"/>
              <a:ext cx="718650" cy="505000"/>
            </a:xfrm>
            <a:custGeom>
              <a:avLst/>
              <a:gdLst/>
              <a:ahLst/>
              <a:cxnLst/>
              <a:rect l="l" t="t" r="r" b="b"/>
              <a:pathLst>
                <a:path w="28746" h="20200" extrusionOk="0">
                  <a:moveTo>
                    <a:pt x="1211" y="866"/>
                  </a:moveTo>
                  <a:lnTo>
                    <a:pt x="28109" y="12124"/>
                  </a:lnTo>
                  <a:lnTo>
                    <a:pt x="18291" y="19761"/>
                  </a:lnTo>
                  <a:lnTo>
                    <a:pt x="1211" y="866"/>
                  </a:lnTo>
                  <a:close/>
                  <a:moveTo>
                    <a:pt x="1" y="0"/>
                  </a:moveTo>
                  <a:lnTo>
                    <a:pt x="18155" y="20085"/>
                  </a:lnTo>
                  <a:lnTo>
                    <a:pt x="18249" y="20199"/>
                  </a:lnTo>
                  <a:lnTo>
                    <a:pt x="28745" y="120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5" name="Google Shape;514;p32"/>
            <p:cNvSpPr/>
            <p:nvPr/>
          </p:nvSpPr>
          <p:spPr>
            <a:xfrm>
              <a:off x="3409750" y="729800"/>
              <a:ext cx="885600" cy="252250"/>
            </a:xfrm>
            <a:custGeom>
              <a:avLst/>
              <a:gdLst/>
              <a:ahLst/>
              <a:cxnLst/>
              <a:rect l="l" t="t" r="r" b="b"/>
              <a:pathLst>
                <a:path w="35424" h="10090" extrusionOk="0">
                  <a:moveTo>
                    <a:pt x="84" y="1"/>
                  </a:moveTo>
                  <a:lnTo>
                    <a:pt x="1" y="314"/>
                  </a:lnTo>
                  <a:lnTo>
                    <a:pt x="35340" y="10090"/>
                  </a:lnTo>
                  <a:lnTo>
                    <a:pt x="35423" y="977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6" name="Google Shape;515;p32"/>
            <p:cNvSpPr/>
            <p:nvPr/>
          </p:nvSpPr>
          <p:spPr>
            <a:xfrm>
              <a:off x="3999000" y="976800"/>
              <a:ext cx="299200" cy="933075"/>
            </a:xfrm>
            <a:custGeom>
              <a:avLst/>
              <a:gdLst/>
              <a:ahLst/>
              <a:cxnLst/>
              <a:rect l="l" t="t" r="r" b="b"/>
              <a:pathLst>
                <a:path w="11968" h="37323" extrusionOk="0">
                  <a:moveTo>
                    <a:pt x="11654" y="1"/>
                  </a:moveTo>
                  <a:lnTo>
                    <a:pt x="1" y="37218"/>
                  </a:lnTo>
                  <a:lnTo>
                    <a:pt x="314" y="37322"/>
                  </a:lnTo>
                  <a:lnTo>
                    <a:pt x="11967" y="95"/>
                  </a:lnTo>
                  <a:lnTo>
                    <a:pt x="1165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7" name="Google Shape;516;p32"/>
            <p:cNvSpPr/>
            <p:nvPr/>
          </p:nvSpPr>
          <p:spPr>
            <a:xfrm>
              <a:off x="2820000" y="2001900"/>
              <a:ext cx="529775" cy="596850"/>
            </a:xfrm>
            <a:custGeom>
              <a:avLst/>
              <a:gdLst/>
              <a:ahLst/>
              <a:cxnLst/>
              <a:rect l="l" t="t" r="r" b="b"/>
              <a:pathLst>
                <a:path w="21191" h="23874" extrusionOk="0">
                  <a:moveTo>
                    <a:pt x="17143" y="805"/>
                  </a:moveTo>
                  <a:lnTo>
                    <a:pt x="20805" y="23550"/>
                  </a:lnTo>
                  <a:lnTo>
                    <a:pt x="637" y="23184"/>
                  </a:lnTo>
                  <a:lnTo>
                    <a:pt x="17143" y="805"/>
                  </a:lnTo>
                  <a:close/>
                  <a:moveTo>
                    <a:pt x="17341" y="1"/>
                  </a:moveTo>
                  <a:lnTo>
                    <a:pt x="1" y="23487"/>
                  </a:lnTo>
                  <a:lnTo>
                    <a:pt x="20993" y="23873"/>
                  </a:lnTo>
                  <a:lnTo>
                    <a:pt x="21191" y="23873"/>
                  </a:lnTo>
                  <a:lnTo>
                    <a:pt x="1734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8" name="Google Shape;517;p32"/>
            <p:cNvSpPr/>
            <p:nvPr/>
          </p:nvSpPr>
          <p:spPr>
            <a:xfrm>
              <a:off x="3254300" y="2007125"/>
              <a:ext cx="1325" cy="1350"/>
            </a:xfrm>
            <a:custGeom>
              <a:avLst/>
              <a:gdLst/>
              <a:ahLst/>
              <a:cxnLst/>
              <a:rect l="l" t="t" r="r" b="b"/>
              <a:pathLst>
                <a:path w="53" h="54" extrusionOk="0">
                  <a:moveTo>
                    <a:pt x="53" y="1"/>
                  </a:moveTo>
                  <a:lnTo>
                    <a:pt x="0" y="11"/>
                  </a:lnTo>
                  <a:lnTo>
                    <a:pt x="11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19" name="Google Shape;518;p32"/>
            <p:cNvSpPr/>
            <p:nvPr/>
          </p:nvSpPr>
          <p:spPr>
            <a:xfrm>
              <a:off x="3254575" y="1905400"/>
              <a:ext cx="743650" cy="105925"/>
            </a:xfrm>
            <a:custGeom>
              <a:avLst/>
              <a:gdLst/>
              <a:ahLst/>
              <a:cxnLst/>
              <a:rect l="l" t="t" r="r" b="b"/>
              <a:pathLst>
                <a:path w="29746" h="4237" extrusionOk="0">
                  <a:moveTo>
                    <a:pt x="29631" y="1"/>
                  </a:moveTo>
                  <a:lnTo>
                    <a:pt x="42" y="4070"/>
                  </a:lnTo>
                  <a:lnTo>
                    <a:pt x="0" y="4122"/>
                  </a:lnTo>
                  <a:lnTo>
                    <a:pt x="21" y="4237"/>
                  </a:lnTo>
                  <a:lnTo>
                    <a:pt x="29746" y="157"/>
                  </a:lnTo>
                  <a:lnTo>
                    <a:pt x="2963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0" name="Google Shape;519;p32"/>
            <p:cNvSpPr/>
            <p:nvPr/>
          </p:nvSpPr>
          <p:spPr>
            <a:xfrm>
              <a:off x="3255075" y="1909325"/>
              <a:ext cx="745000" cy="273625"/>
            </a:xfrm>
            <a:custGeom>
              <a:avLst/>
              <a:gdLst/>
              <a:ahLst/>
              <a:cxnLst/>
              <a:rect l="l" t="t" r="r" b="b"/>
              <a:pathLst>
                <a:path w="29800" h="10945" extrusionOk="0">
                  <a:moveTo>
                    <a:pt x="29726" y="0"/>
                  </a:moveTo>
                  <a:lnTo>
                    <a:pt x="1" y="4080"/>
                  </a:lnTo>
                  <a:lnTo>
                    <a:pt x="28" y="4246"/>
                  </a:lnTo>
                  <a:lnTo>
                    <a:pt x="28" y="4246"/>
                  </a:lnTo>
                  <a:lnTo>
                    <a:pt x="29737" y="157"/>
                  </a:lnTo>
                  <a:lnTo>
                    <a:pt x="29799" y="84"/>
                  </a:lnTo>
                  <a:lnTo>
                    <a:pt x="29726" y="0"/>
                  </a:lnTo>
                  <a:close/>
                  <a:moveTo>
                    <a:pt x="28" y="4246"/>
                  </a:moveTo>
                  <a:lnTo>
                    <a:pt x="22" y="4247"/>
                  </a:lnTo>
                  <a:lnTo>
                    <a:pt x="1107" y="10945"/>
                  </a:lnTo>
                  <a:lnTo>
                    <a:pt x="28" y="4246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1" name="Google Shape;520;p32"/>
            <p:cNvSpPr/>
            <p:nvPr/>
          </p:nvSpPr>
          <p:spPr>
            <a:xfrm>
              <a:off x="3998475" y="1911400"/>
              <a:ext cx="2625" cy="1850"/>
            </a:xfrm>
            <a:custGeom>
              <a:avLst/>
              <a:gdLst/>
              <a:ahLst/>
              <a:cxnLst/>
              <a:rect l="l" t="t" r="r" b="b"/>
              <a:pathLst>
                <a:path w="105" h="74" extrusionOk="0">
                  <a:moveTo>
                    <a:pt x="63" y="1"/>
                  </a:moveTo>
                  <a:lnTo>
                    <a:pt x="1" y="74"/>
                  </a:lnTo>
                  <a:lnTo>
                    <a:pt x="1" y="74"/>
                  </a:lnTo>
                  <a:lnTo>
                    <a:pt x="105" y="64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2" name="Google Shape;521;p32"/>
            <p:cNvSpPr/>
            <p:nvPr/>
          </p:nvSpPr>
          <p:spPr>
            <a:xfrm>
              <a:off x="3246225" y="2008175"/>
              <a:ext cx="2100" cy="550"/>
            </a:xfrm>
            <a:custGeom>
              <a:avLst/>
              <a:gdLst/>
              <a:ahLst/>
              <a:cxnLst/>
              <a:rect l="l" t="t" r="r" b="b"/>
              <a:pathLst>
                <a:path w="84" h="22" extrusionOk="0">
                  <a:moveTo>
                    <a:pt x="73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3" name="Google Shape;522;p32"/>
            <p:cNvSpPr/>
            <p:nvPr/>
          </p:nvSpPr>
          <p:spPr>
            <a:xfrm>
              <a:off x="3248025" y="2008175"/>
              <a:ext cx="825" cy="25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3" y="0"/>
                  </a:moveTo>
                  <a:lnTo>
                    <a:pt x="1" y="0"/>
                  </a:lnTo>
                  <a:lnTo>
                    <a:pt x="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4" name="Google Shape;523;p32"/>
            <p:cNvSpPr/>
            <p:nvPr/>
          </p:nvSpPr>
          <p:spPr>
            <a:xfrm>
              <a:off x="3246225" y="2008175"/>
              <a:ext cx="2350" cy="2625"/>
            </a:xfrm>
            <a:custGeom>
              <a:avLst/>
              <a:gdLst/>
              <a:ahLst/>
              <a:cxnLst/>
              <a:rect l="l" t="t" r="r" b="b"/>
              <a:pathLst>
                <a:path w="94" h="105" extrusionOk="0">
                  <a:moveTo>
                    <a:pt x="84" y="0"/>
                  </a:moveTo>
                  <a:lnTo>
                    <a:pt x="0" y="21"/>
                  </a:lnTo>
                  <a:lnTo>
                    <a:pt x="21" y="10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5" name="Google Shape;524;p32"/>
            <p:cNvSpPr/>
            <p:nvPr/>
          </p:nvSpPr>
          <p:spPr>
            <a:xfrm>
              <a:off x="3246750" y="2007400"/>
              <a:ext cx="101750" cy="587950"/>
            </a:xfrm>
            <a:custGeom>
              <a:avLst/>
              <a:gdLst/>
              <a:ahLst/>
              <a:cxnLst/>
              <a:rect l="l" t="t" r="r" b="b"/>
              <a:pathLst>
                <a:path w="4070" h="23518" extrusionOk="0">
                  <a:moveTo>
                    <a:pt x="302" y="0"/>
                  </a:moveTo>
                  <a:lnTo>
                    <a:pt x="146" y="21"/>
                  </a:lnTo>
                  <a:lnTo>
                    <a:pt x="84" y="31"/>
                  </a:lnTo>
                  <a:lnTo>
                    <a:pt x="73" y="31"/>
                  </a:lnTo>
                  <a:lnTo>
                    <a:pt x="0" y="136"/>
                  </a:lnTo>
                  <a:lnTo>
                    <a:pt x="73" y="585"/>
                  </a:lnTo>
                  <a:lnTo>
                    <a:pt x="2567" y="16037"/>
                  </a:lnTo>
                  <a:lnTo>
                    <a:pt x="3766" y="23518"/>
                  </a:lnTo>
                  <a:lnTo>
                    <a:pt x="3923" y="23497"/>
                  </a:lnTo>
                  <a:lnTo>
                    <a:pt x="3933" y="23330"/>
                  </a:lnTo>
                  <a:lnTo>
                    <a:pt x="4069" y="23330"/>
                  </a:lnTo>
                  <a:lnTo>
                    <a:pt x="1440" y="7022"/>
                  </a:lnTo>
                  <a:lnTo>
                    <a:pt x="334" y="157"/>
                  </a:lnTo>
                  <a:lnTo>
                    <a:pt x="313" y="4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6" name="Google Shape;525;p32"/>
            <p:cNvSpPr/>
            <p:nvPr/>
          </p:nvSpPr>
          <p:spPr>
            <a:xfrm>
              <a:off x="1695525" y="2755500"/>
              <a:ext cx="737425" cy="689675"/>
            </a:xfrm>
            <a:custGeom>
              <a:avLst/>
              <a:gdLst/>
              <a:ahLst/>
              <a:cxnLst/>
              <a:rect l="l" t="t" r="r" b="b"/>
              <a:pathLst>
                <a:path w="29497" h="27587" extrusionOk="0">
                  <a:moveTo>
                    <a:pt x="4059" y="668"/>
                  </a:moveTo>
                  <a:lnTo>
                    <a:pt x="28766" y="24269"/>
                  </a:lnTo>
                  <a:lnTo>
                    <a:pt x="376" y="27221"/>
                  </a:lnTo>
                  <a:lnTo>
                    <a:pt x="4059" y="668"/>
                  </a:lnTo>
                  <a:close/>
                  <a:moveTo>
                    <a:pt x="3830" y="0"/>
                  </a:moveTo>
                  <a:lnTo>
                    <a:pt x="0" y="27586"/>
                  </a:lnTo>
                  <a:lnTo>
                    <a:pt x="29152" y="24561"/>
                  </a:lnTo>
                  <a:lnTo>
                    <a:pt x="29496" y="2451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7" name="Google Shape;526;p32"/>
            <p:cNvSpPr/>
            <p:nvPr/>
          </p:nvSpPr>
          <p:spPr>
            <a:xfrm>
              <a:off x="1791250" y="2760950"/>
              <a:ext cx="635425" cy="607275"/>
            </a:xfrm>
            <a:custGeom>
              <a:avLst/>
              <a:gdLst/>
              <a:ahLst/>
              <a:cxnLst/>
              <a:rect l="l" t="t" r="r" b="b"/>
              <a:pathLst>
                <a:path w="25417" h="24291" extrusionOk="0">
                  <a:moveTo>
                    <a:pt x="230" y="1"/>
                  </a:moveTo>
                  <a:lnTo>
                    <a:pt x="1" y="230"/>
                  </a:lnTo>
                  <a:lnTo>
                    <a:pt x="25197" y="24290"/>
                  </a:lnTo>
                  <a:lnTo>
                    <a:pt x="25417" y="24061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8" name="Google Shape;527;p32"/>
            <p:cNvSpPr/>
            <p:nvPr/>
          </p:nvSpPr>
          <p:spPr>
            <a:xfrm>
              <a:off x="3344825" y="1906200"/>
              <a:ext cx="1201975" cy="701925"/>
            </a:xfrm>
            <a:custGeom>
              <a:avLst/>
              <a:gdLst/>
              <a:ahLst/>
              <a:cxnLst/>
              <a:rect l="l" t="t" r="r" b="b"/>
              <a:pathLst>
                <a:path w="48079" h="28077" extrusionOk="0">
                  <a:moveTo>
                    <a:pt x="26449" y="0"/>
                  </a:moveTo>
                  <a:lnTo>
                    <a:pt x="26188" y="198"/>
                  </a:lnTo>
                  <a:lnTo>
                    <a:pt x="47420" y="27754"/>
                  </a:lnTo>
                  <a:lnTo>
                    <a:pt x="10" y="27378"/>
                  </a:lnTo>
                  <a:lnTo>
                    <a:pt x="0" y="27701"/>
                  </a:lnTo>
                  <a:lnTo>
                    <a:pt x="48078" y="28077"/>
                  </a:lnTo>
                  <a:lnTo>
                    <a:pt x="48078" y="28077"/>
                  </a:lnTo>
                  <a:lnTo>
                    <a:pt x="2644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29" name="Google Shape;528;p32"/>
            <p:cNvSpPr/>
            <p:nvPr/>
          </p:nvSpPr>
          <p:spPr>
            <a:xfrm>
              <a:off x="3864650" y="2608100"/>
              <a:ext cx="670900" cy="897075"/>
            </a:xfrm>
            <a:custGeom>
              <a:avLst/>
              <a:gdLst/>
              <a:ahLst/>
              <a:cxnLst/>
              <a:rect l="l" t="t" r="r" b="b"/>
              <a:pathLst>
                <a:path w="26836" h="35883" extrusionOk="0">
                  <a:moveTo>
                    <a:pt x="26638" y="1"/>
                  </a:moveTo>
                  <a:lnTo>
                    <a:pt x="1" y="35882"/>
                  </a:lnTo>
                  <a:lnTo>
                    <a:pt x="335" y="35704"/>
                  </a:lnTo>
                  <a:lnTo>
                    <a:pt x="2683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0" name="Google Shape;529;p32"/>
            <p:cNvSpPr/>
            <p:nvPr/>
          </p:nvSpPr>
          <p:spPr>
            <a:xfrm>
              <a:off x="3873000" y="2608100"/>
              <a:ext cx="667000" cy="892625"/>
            </a:xfrm>
            <a:custGeom>
              <a:avLst/>
              <a:gdLst/>
              <a:ahLst/>
              <a:cxnLst/>
              <a:rect l="l" t="t" r="r" b="b"/>
              <a:pathLst>
                <a:path w="26680" h="35705" extrusionOk="0">
                  <a:moveTo>
                    <a:pt x="26502" y="1"/>
                  </a:moveTo>
                  <a:lnTo>
                    <a:pt x="1" y="35704"/>
                  </a:lnTo>
                  <a:lnTo>
                    <a:pt x="1" y="35704"/>
                  </a:lnTo>
                  <a:lnTo>
                    <a:pt x="335" y="35537"/>
                  </a:lnTo>
                  <a:lnTo>
                    <a:pt x="26680" y="32"/>
                  </a:lnTo>
                  <a:lnTo>
                    <a:pt x="26669" y="32"/>
                  </a:lnTo>
                  <a:lnTo>
                    <a:pt x="26617" y="95"/>
                  </a:lnTo>
                  <a:lnTo>
                    <a:pt x="2654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1" name="Google Shape;530;p32"/>
            <p:cNvSpPr/>
            <p:nvPr/>
          </p:nvSpPr>
          <p:spPr>
            <a:xfrm>
              <a:off x="3858675" y="3496525"/>
              <a:ext cx="22700" cy="21675"/>
            </a:xfrm>
            <a:custGeom>
              <a:avLst/>
              <a:gdLst/>
              <a:ahLst/>
              <a:cxnLst/>
              <a:rect l="l" t="t" r="r" b="b"/>
              <a:pathLst>
                <a:path w="908" h="867" extrusionOk="0">
                  <a:moveTo>
                    <a:pt x="908" y="0"/>
                  </a:moveTo>
                  <a:lnTo>
                    <a:pt x="574" y="167"/>
                  </a:lnTo>
                  <a:lnTo>
                    <a:pt x="240" y="345"/>
                  </a:lnTo>
                  <a:lnTo>
                    <a:pt x="0" y="668"/>
                  </a:lnTo>
                  <a:lnTo>
                    <a:pt x="261" y="867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2" name="Google Shape;531;p32"/>
            <p:cNvSpPr/>
            <p:nvPr/>
          </p:nvSpPr>
          <p:spPr>
            <a:xfrm>
              <a:off x="4530600" y="26057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63" y="0"/>
                  </a:moveTo>
                  <a:lnTo>
                    <a:pt x="0" y="94"/>
                  </a:lnTo>
                  <a:lnTo>
                    <a:pt x="240" y="94"/>
                  </a:lnTo>
                  <a:lnTo>
                    <a:pt x="219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3" name="Google Shape;532;p32"/>
            <p:cNvSpPr/>
            <p:nvPr/>
          </p:nvSpPr>
          <p:spPr>
            <a:xfrm>
              <a:off x="5282325" y="840925"/>
              <a:ext cx="709250" cy="476325"/>
            </a:xfrm>
            <a:custGeom>
              <a:avLst/>
              <a:gdLst/>
              <a:ahLst/>
              <a:cxnLst/>
              <a:rect l="l" t="t" r="r" b="b"/>
              <a:pathLst>
                <a:path w="28370" h="19053" extrusionOk="0">
                  <a:moveTo>
                    <a:pt x="10455" y="439"/>
                  </a:moveTo>
                  <a:lnTo>
                    <a:pt x="27170" y="18238"/>
                  </a:lnTo>
                  <a:lnTo>
                    <a:pt x="648" y="8065"/>
                  </a:lnTo>
                  <a:lnTo>
                    <a:pt x="10455" y="439"/>
                  </a:lnTo>
                  <a:close/>
                  <a:moveTo>
                    <a:pt x="10497" y="0"/>
                  </a:moveTo>
                  <a:lnTo>
                    <a:pt x="1" y="8170"/>
                  </a:lnTo>
                  <a:lnTo>
                    <a:pt x="28369" y="19052"/>
                  </a:lnTo>
                  <a:lnTo>
                    <a:pt x="28369" y="19052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4" name="Google Shape;533;p32"/>
            <p:cNvSpPr/>
            <p:nvPr/>
          </p:nvSpPr>
          <p:spPr>
            <a:xfrm>
              <a:off x="3991950" y="1901225"/>
              <a:ext cx="939325" cy="709250"/>
            </a:xfrm>
            <a:custGeom>
              <a:avLst/>
              <a:gdLst/>
              <a:ahLst/>
              <a:cxnLst/>
              <a:rect l="l" t="t" r="r" b="b"/>
              <a:pathLst>
                <a:path w="37573" h="28370" extrusionOk="0">
                  <a:moveTo>
                    <a:pt x="867" y="596"/>
                  </a:moveTo>
                  <a:lnTo>
                    <a:pt x="36988" y="11280"/>
                  </a:lnTo>
                  <a:lnTo>
                    <a:pt x="21880" y="27858"/>
                  </a:lnTo>
                  <a:lnTo>
                    <a:pt x="867" y="596"/>
                  </a:lnTo>
                  <a:close/>
                  <a:moveTo>
                    <a:pt x="0" y="1"/>
                  </a:moveTo>
                  <a:lnTo>
                    <a:pt x="21734" y="28213"/>
                  </a:lnTo>
                  <a:lnTo>
                    <a:pt x="21859" y="28370"/>
                  </a:lnTo>
                  <a:lnTo>
                    <a:pt x="37572" y="111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5" name="Google Shape;534;p32"/>
            <p:cNvSpPr/>
            <p:nvPr/>
          </p:nvSpPr>
          <p:spPr>
            <a:xfrm>
              <a:off x="4920025" y="1042550"/>
              <a:ext cx="374325" cy="1139900"/>
            </a:xfrm>
            <a:custGeom>
              <a:avLst/>
              <a:gdLst/>
              <a:ahLst/>
              <a:cxnLst/>
              <a:rect l="l" t="t" r="r" b="b"/>
              <a:pathLst>
                <a:path w="14973" h="45596" extrusionOk="0">
                  <a:moveTo>
                    <a:pt x="14670" y="0"/>
                  </a:moveTo>
                  <a:lnTo>
                    <a:pt x="0" y="45491"/>
                  </a:lnTo>
                  <a:lnTo>
                    <a:pt x="313" y="45595"/>
                  </a:lnTo>
                  <a:lnTo>
                    <a:pt x="14973" y="105"/>
                  </a:lnTo>
                  <a:lnTo>
                    <a:pt x="1467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6" name="Google Shape;535;p32"/>
            <p:cNvSpPr/>
            <p:nvPr/>
          </p:nvSpPr>
          <p:spPr>
            <a:xfrm>
              <a:off x="4531625" y="2174350"/>
              <a:ext cx="862625" cy="785900"/>
            </a:xfrm>
            <a:custGeom>
              <a:avLst/>
              <a:gdLst/>
              <a:ahLst/>
              <a:cxnLst/>
              <a:rect l="l" t="t" r="r" b="b"/>
              <a:pathLst>
                <a:path w="34505" h="31436" extrusionOk="0">
                  <a:moveTo>
                    <a:pt x="15661" y="543"/>
                  </a:moveTo>
                  <a:lnTo>
                    <a:pt x="33722" y="30768"/>
                  </a:lnTo>
                  <a:lnTo>
                    <a:pt x="33722" y="30768"/>
                  </a:lnTo>
                  <a:lnTo>
                    <a:pt x="553" y="17132"/>
                  </a:lnTo>
                  <a:lnTo>
                    <a:pt x="15661" y="543"/>
                  </a:lnTo>
                  <a:close/>
                  <a:moveTo>
                    <a:pt x="15724" y="0"/>
                  </a:moveTo>
                  <a:lnTo>
                    <a:pt x="1" y="17246"/>
                  </a:lnTo>
                  <a:lnTo>
                    <a:pt x="34056" y="31248"/>
                  </a:lnTo>
                  <a:lnTo>
                    <a:pt x="34504" y="31436"/>
                  </a:lnTo>
                  <a:lnTo>
                    <a:pt x="15828" y="188"/>
                  </a:lnTo>
                  <a:lnTo>
                    <a:pt x="1572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7" name="Google Shape;536;p32"/>
            <p:cNvSpPr/>
            <p:nvPr/>
          </p:nvSpPr>
          <p:spPr>
            <a:xfrm>
              <a:off x="5971200" y="1297400"/>
              <a:ext cx="368075" cy="697225"/>
            </a:xfrm>
            <a:custGeom>
              <a:avLst/>
              <a:gdLst/>
              <a:ahLst/>
              <a:cxnLst/>
              <a:rect l="l" t="t" r="r" b="b"/>
              <a:pathLst>
                <a:path w="14723" h="27889" extrusionOk="0">
                  <a:moveTo>
                    <a:pt x="429" y="772"/>
                  </a:moveTo>
                  <a:lnTo>
                    <a:pt x="14284" y="12072"/>
                  </a:lnTo>
                  <a:lnTo>
                    <a:pt x="4080" y="27012"/>
                  </a:lnTo>
                  <a:lnTo>
                    <a:pt x="429" y="772"/>
                  </a:lnTo>
                  <a:close/>
                  <a:moveTo>
                    <a:pt x="0" y="0"/>
                  </a:moveTo>
                  <a:lnTo>
                    <a:pt x="3819" y="27471"/>
                  </a:lnTo>
                  <a:lnTo>
                    <a:pt x="3872" y="27889"/>
                  </a:lnTo>
                  <a:lnTo>
                    <a:pt x="14723" y="12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8" name="Google Shape;537;p32"/>
            <p:cNvSpPr/>
            <p:nvPr/>
          </p:nvSpPr>
          <p:spPr>
            <a:xfrm>
              <a:off x="4928875" y="2181125"/>
              <a:ext cx="718900" cy="762725"/>
            </a:xfrm>
            <a:custGeom>
              <a:avLst/>
              <a:gdLst/>
              <a:ahLst/>
              <a:cxnLst/>
              <a:rect l="l" t="t" r="r" b="b"/>
              <a:pathLst>
                <a:path w="28756" h="30509" extrusionOk="0">
                  <a:moveTo>
                    <a:pt x="22" y="0"/>
                  </a:moveTo>
                  <a:lnTo>
                    <a:pt x="1" y="21"/>
                  </a:lnTo>
                  <a:lnTo>
                    <a:pt x="95" y="167"/>
                  </a:lnTo>
                  <a:lnTo>
                    <a:pt x="28526" y="532"/>
                  </a:lnTo>
                  <a:lnTo>
                    <a:pt x="18187" y="30446"/>
                  </a:lnTo>
                  <a:lnTo>
                    <a:pt x="18218" y="30508"/>
                  </a:lnTo>
                  <a:lnTo>
                    <a:pt x="18333" y="30508"/>
                  </a:lnTo>
                  <a:lnTo>
                    <a:pt x="28756" y="37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39" name="Google Shape;538;p32"/>
            <p:cNvSpPr/>
            <p:nvPr/>
          </p:nvSpPr>
          <p:spPr>
            <a:xfrm>
              <a:off x="5387200" y="2190500"/>
              <a:ext cx="262425" cy="753350"/>
            </a:xfrm>
            <a:custGeom>
              <a:avLst/>
              <a:gdLst/>
              <a:ahLst/>
              <a:cxnLst/>
              <a:rect l="l" t="t" r="r" b="b"/>
              <a:pathLst>
                <a:path w="10497" h="30134" extrusionOk="0">
                  <a:moveTo>
                    <a:pt x="10423" y="1"/>
                  </a:moveTo>
                  <a:lnTo>
                    <a:pt x="0" y="30133"/>
                  </a:lnTo>
                  <a:lnTo>
                    <a:pt x="177" y="30133"/>
                  </a:lnTo>
                  <a:lnTo>
                    <a:pt x="10496" y="282"/>
                  </a:lnTo>
                  <a:lnTo>
                    <a:pt x="1042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0" name="Google Shape;539;p32"/>
            <p:cNvSpPr/>
            <p:nvPr/>
          </p:nvSpPr>
          <p:spPr>
            <a:xfrm>
              <a:off x="5647750" y="2190500"/>
              <a:ext cx="3150" cy="7075"/>
            </a:xfrm>
            <a:custGeom>
              <a:avLst/>
              <a:gdLst/>
              <a:ahLst/>
              <a:cxnLst/>
              <a:rect l="l" t="t" r="r" b="b"/>
              <a:pathLst>
                <a:path w="126" h="283" extrusionOk="0">
                  <a:moveTo>
                    <a:pt x="1" y="1"/>
                  </a:moveTo>
                  <a:lnTo>
                    <a:pt x="74" y="282"/>
                  </a:lnTo>
                  <a:lnTo>
                    <a:pt x="126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1" name="Google Shape;540;p32"/>
            <p:cNvSpPr/>
            <p:nvPr/>
          </p:nvSpPr>
          <p:spPr>
            <a:xfrm>
              <a:off x="5647750" y="2186575"/>
              <a:ext cx="5525" cy="3950"/>
            </a:xfrm>
            <a:custGeom>
              <a:avLst/>
              <a:gdLst/>
              <a:ahLst/>
              <a:cxnLst/>
              <a:rect l="l" t="t" r="r" b="b"/>
              <a:pathLst>
                <a:path w="221" h="158" extrusionOk="0">
                  <a:moveTo>
                    <a:pt x="53" y="1"/>
                  </a:moveTo>
                  <a:lnTo>
                    <a:pt x="1" y="158"/>
                  </a:lnTo>
                  <a:lnTo>
                    <a:pt x="199" y="5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2" name="Google Shape;541;p32"/>
            <p:cNvSpPr/>
            <p:nvPr/>
          </p:nvSpPr>
          <p:spPr>
            <a:xfrm>
              <a:off x="4929150" y="2177200"/>
              <a:ext cx="719950" cy="13325"/>
            </a:xfrm>
            <a:custGeom>
              <a:avLst/>
              <a:gdLst/>
              <a:ahLst/>
              <a:cxnLst/>
              <a:rect l="l" t="t" r="r" b="b"/>
              <a:pathLst>
                <a:path w="28798" h="533" extrusionOk="0">
                  <a:moveTo>
                    <a:pt x="11" y="0"/>
                  </a:moveTo>
                  <a:lnTo>
                    <a:pt x="1" y="53"/>
                  </a:lnTo>
                  <a:lnTo>
                    <a:pt x="84" y="74"/>
                  </a:lnTo>
                  <a:lnTo>
                    <a:pt x="11" y="157"/>
                  </a:lnTo>
                  <a:lnTo>
                    <a:pt x="28745" y="533"/>
                  </a:lnTo>
                  <a:lnTo>
                    <a:pt x="28797" y="37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3" name="Google Shape;542;p32"/>
            <p:cNvSpPr/>
            <p:nvPr/>
          </p:nvSpPr>
          <p:spPr>
            <a:xfrm>
              <a:off x="5647750" y="2187900"/>
              <a:ext cx="5000" cy="5250"/>
            </a:xfrm>
            <a:custGeom>
              <a:avLst/>
              <a:gdLst/>
              <a:ahLst/>
              <a:cxnLst/>
              <a:rect l="l" t="t" r="r" b="b"/>
              <a:pathLst>
                <a:path w="200" h="210" extrusionOk="0">
                  <a:moveTo>
                    <a:pt x="199" y="1"/>
                  </a:moveTo>
                  <a:lnTo>
                    <a:pt x="1" y="105"/>
                  </a:lnTo>
                  <a:lnTo>
                    <a:pt x="126" y="20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4" name="Google Shape;543;p32"/>
            <p:cNvSpPr/>
            <p:nvPr/>
          </p:nvSpPr>
          <p:spPr>
            <a:xfrm>
              <a:off x="5384300" y="2943825"/>
              <a:ext cx="7325" cy="7575"/>
            </a:xfrm>
            <a:custGeom>
              <a:avLst/>
              <a:gdLst/>
              <a:ahLst/>
              <a:cxnLst/>
              <a:rect l="l" t="t" r="r" b="b"/>
              <a:pathLst>
                <a:path w="293" h="303" extrusionOk="0">
                  <a:moveTo>
                    <a:pt x="1" y="0"/>
                  </a:moveTo>
                  <a:lnTo>
                    <a:pt x="189" y="3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5" name="Google Shape;544;p32"/>
            <p:cNvSpPr/>
            <p:nvPr/>
          </p:nvSpPr>
          <p:spPr>
            <a:xfrm>
              <a:off x="4923150" y="2187900"/>
              <a:ext cx="157050" cy="262675"/>
            </a:xfrm>
            <a:custGeom>
              <a:avLst/>
              <a:gdLst/>
              <a:ahLst/>
              <a:cxnLst/>
              <a:rect l="l" t="t" r="r" b="b"/>
              <a:pathLst>
                <a:path w="6282" h="10507" extrusionOk="0">
                  <a:moveTo>
                    <a:pt x="0" y="1"/>
                  </a:moveTo>
                  <a:lnTo>
                    <a:pt x="0" y="1"/>
                  </a:lnTo>
                  <a:lnTo>
                    <a:pt x="6281" y="10507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6" name="Google Shape;545;p32"/>
            <p:cNvSpPr/>
            <p:nvPr/>
          </p:nvSpPr>
          <p:spPr>
            <a:xfrm>
              <a:off x="5384575" y="2959975"/>
              <a:ext cx="1325" cy="1325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1" y="1"/>
                  </a:moveTo>
                  <a:lnTo>
                    <a:pt x="32" y="53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7" name="Google Shape;546;p32"/>
            <p:cNvSpPr/>
            <p:nvPr/>
          </p:nvSpPr>
          <p:spPr>
            <a:xfrm>
              <a:off x="5381700" y="2955025"/>
              <a:ext cx="5250" cy="4975"/>
            </a:xfrm>
            <a:custGeom>
              <a:avLst/>
              <a:gdLst/>
              <a:ahLst/>
              <a:cxnLst/>
              <a:rect l="l" t="t" r="r" b="b"/>
              <a:pathLst>
                <a:path w="210" h="199" extrusionOk="0">
                  <a:moveTo>
                    <a:pt x="1" y="0"/>
                  </a:moveTo>
                  <a:lnTo>
                    <a:pt x="116" y="199"/>
                  </a:lnTo>
                  <a:lnTo>
                    <a:pt x="167" y="199"/>
                  </a:lnTo>
                  <a:lnTo>
                    <a:pt x="209" y="84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8" name="Google Shape;547;p32"/>
            <p:cNvSpPr/>
            <p:nvPr/>
          </p:nvSpPr>
          <p:spPr>
            <a:xfrm>
              <a:off x="4916625" y="2176950"/>
              <a:ext cx="14650" cy="4725"/>
            </a:xfrm>
            <a:custGeom>
              <a:avLst/>
              <a:gdLst/>
              <a:ahLst/>
              <a:cxnLst/>
              <a:rect l="l" t="t" r="r" b="b"/>
              <a:pathLst>
                <a:path w="586" h="189" extrusionOk="0">
                  <a:moveTo>
                    <a:pt x="1" y="0"/>
                  </a:moveTo>
                  <a:lnTo>
                    <a:pt x="94" y="146"/>
                  </a:lnTo>
                  <a:lnTo>
                    <a:pt x="147" y="84"/>
                  </a:lnTo>
                  <a:lnTo>
                    <a:pt x="178" y="0"/>
                  </a:lnTo>
                  <a:close/>
                  <a:moveTo>
                    <a:pt x="502" y="63"/>
                  </a:moveTo>
                  <a:lnTo>
                    <a:pt x="470" y="146"/>
                  </a:lnTo>
                  <a:lnTo>
                    <a:pt x="491" y="188"/>
                  </a:lnTo>
                  <a:lnTo>
                    <a:pt x="512" y="167"/>
                  </a:lnTo>
                  <a:lnTo>
                    <a:pt x="585" y="84"/>
                  </a:lnTo>
                  <a:lnTo>
                    <a:pt x="502" y="63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49" name="Google Shape;548;p32"/>
            <p:cNvSpPr/>
            <p:nvPr/>
          </p:nvSpPr>
          <p:spPr>
            <a:xfrm>
              <a:off x="4920275" y="2176950"/>
              <a:ext cx="9150" cy="3675"/>
            </a:xfrm>
            <a:custGeom>
              <a:avLst/>
              <a:gdLst/>
              <a:ahLst/>
              <a:cxnLst/>
              <a:rect l="l" t="t" r="r" b="b"/>
              <a:pathLst>
                <a:path w="366" h="147" extrusionOk="0">
                  <a:moveTo>
                    <a:pt x="32" y="0"/>
                  </a:moveTo>
                  <a:lnTo>
                    <a:pt x="1" y="84"/>
                  </a:lnTo>
                  <a:lnTo>
                    <a:pt x="74" y="0"/>
                  </a:lnTo>
                  <a:close/>
                  <a:moveTo>
                    <a:pt x="240" y="10"/>
                  </a:moveTo>
                  <a:lnTo>
                    <a:pt x="282" y="84"/>
                  </a:lnTo>
                  <a:lnTo>
                    <a:pt x="324" y="146"/>
                  </a:lnTo>
                  <a:lnTo>
                    <a:pt x="356" y="63"/>
                  </a:lnTo>
                  <a:lnTo>
                    <a:pt x="366" y="1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0" name="Google Shape;549;p32"/>
            <p:cNvSpPr/>
            <p:nvPr/>
          </p:nvSpPr>
          <p:spPr>
            <a:xfrm>
              <a:off x="4918975" y="2176950"/>
              <a:ext cx="470050" cy="780175"/>
            </a:xfrm>
            <a:custGeom>
              <a:avLst/>
              <a:gdLst/>
              <a:ahLst/>
              <a:cxnLst/>
              <a:rect l="l" t="t" r="r" b="b"/>
              <a:pathLst>
                <a:path w="18802" h="31207" extrusionOk="0">
                  <a:moveTo>
                    <a:pt x="126" y="0"/>
                  </a:moveTo>
                  <a:lnTo>
                    <a:pt x="53" y="84"/>
                  </a:lnTo>
                  <a:lnTo>
                    <a:pt x="0" y="146"/>
                  </a:lnTo>
                  <a:lnTo>
                    <a:pt x="167" y="439"/>
                  </a:lnTo>
                  <a:lnTo>
                    <a:pt x="6448" y="10945"/>
                  </a:lnTo>
                  <a:lnTo>
                    <a:pt x="18510" y="31123"/>
                  </a:lnTo>
                  <a:lnTo>
                    <a:pt x="18562" y="31144"/>
                  </a:lnTo>
                  <a:lnTo>
                    <a:pt x="18718" y="31207"/>
                  </a:lnTo>
                  <a:lnTo>
                    <a:pt x="18802" y="30977"/>
                  </a:lnTo>
                  <a:lnTo>
                    <a:pt x="18614" y="30675"/>
                  </a:lnTo>
                  <a:lnTo>
                    <a:pt x="18583" y="30613"/>
                  </a:lnTo>
                  <a:lnTo>
                    <a:pt x="491" y="334"/>
                  </a:lnTo>
                  <a:lnTo>
                    <a:pt x="397" y="188"/>
                  </a:lnTo>
                  <a:lnTo>
                    <a:pt x="376" y="146"/>
                  </a:lnTo>
                  <a:lnTo>
                    <a:pt x="334" y="84"/>
                  </a:lnTo>
                  <a:lnTo>
                    <a:pt x="292" y="1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1" name="Google Shape;550;p32"/>
            <p:cNvSpPr/>
            <p:nvPr/>
          </p:nvSpPr>
          <p:spPr>
            <a:xfrm>
              <a:off x="6067175" y="1589775"/>
              <a:ext cx="448950" cy="461200"/>
            </a:xfrm>
            <a:custGeom>
              <a:avLst/>
              <a:gdLst/>
              <a:ahLst/>
              <a:cxnLst/>
              <a:rect l="l" t="t" r="r" b="b"/>
              <a:pathLst>
                <a:path w="17958" h="18448" extrusionOk="0">
                  <a:moveTo>
                    <a:pt x="10706" y="1"/>
                  </a:moveTo>
                  <a:lnTo>
                    <a:pt x="1" y="15672"/>
                  </a:lnTo>
                  <a:lnTo>
                    <a:pt x="272" y="15850"/>
                  </a:lnTo>
                  <a:lnTo>
                    <a:pt x="10622" y="690"/>
                  </a:lnTo>
                  <a:lnTo>
                    <a:pt x="17655" y="18447"/>
                  </a:lnTo>
                  <a:lnTo>
                    <a:pt x="17958" y="18333"/>
                  </a:lnTo>
                  <a:lnTo>
                    <a:pt x="1070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2" name="Google Shape;551;p32"/>
            <p:cNvSpPr/>
            <p:nvPr/>
          </p:nvSpPr>
          <p:spPr>
            <a:xfrm>
              <a:off x="5643850" y="1290600"/>
              <a:ext cx="430675" cy="901225"/>
            </a:xfrm>
            <a:custGeom>
              <a:avLst/>
              <a:gdLst/>
              <a:ahLst/>
              <a:cxnLst/>
              <a:rect l="l" t="t" r="r" b="b"/>
              <a:pathLst>
                <a:path w="17227" h="36049" extrusionOk="0">
                  <a:moveTo>
                    <a:pt x="13387" y="1"/>
                  </a:moveTo>
                  <a:lnTo>
                    <a:pt x="1" y="35944"/>
                  </a:lnTo>
                  <a:lnTo>
                    <a:pt x="303" y="36049"/>
                  </a:lnTo>
                  <a:lnTo>
                    <a:pt x="13240" y="1316"/>
                  </a:lnTo>
                  <a:lnTo>
                    <a:pt x="16913" y="27743"/>
                  </a:lnTo>
                  <a:lnTo>
                    <a:pt x="17226" y="27702"/>
                  </a:lnTo>
                  <a:lnTo>
                    <a:pt x="1338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3" name="Google Shape;552;p32"/>
            <p:cNvSpPr/>
            <p:nvPr/>
          </p:nvSpPr>
          <p:spPr>
            <a:xfrm>
              <a:off x="4912975" y="1294275"/>
              <a:ext cx="1072600" cy="900425"/>
            </a:xfrm>
            <a:custGeom>
              <a:avLst/>
              <a:gdLst/>
              <a:ahLst/>
              <a:cxnLst/>
              <a:rect l="l" t="t" r="r" b="b"/>
              <a:pathLst>
                <a:path w="42904" h="36017" extrusionOk="0">
                  <a:moveTo>
                    <a:pt x="42183" y="1023"/>
                  </a:moveTo>
                  <a:lnTo>
                    <a:pt x="29277" y="35683"/>
                  </a:lnTo>
                  <a:lnTo>
                    <a:pt x="877" y="35317"/>
                  </a:lnTo>
                  <a:lnTo>
                    <a:pt x="42183" y="1023"/>
                  </a:lnTo>
                  <a:close/>
                  <a:moveTo>
                    <a:pt x="42904" y="0"/>
                  </a:moveTo>
                  <a:lnTo>
                    <a:pt x="335" y="35349"/>
                  </a:lnTo>
                  <a:lnTo>
                    <a:pt x="1" y="35630"/>
                  </a:lnTo>
                  <a:lnTo>
                    <a:pt x="29382" y="36017"/>
                  </a:lnTo>
                  <a:lnTo>
                    <a:pt x="29496" y="36017"/>
                  </a:lnTo>
                  <a:lnTo>
                    <a:pt x="4290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4" name="Google Shape;553;p32"/>
            <p:cNvSpPr/>
            <p:nvPr/>
          </p:nvSpPr>
          <p:spPr>
            <a:xfrm>
              <a:off x="2780075" y="3511925"/>
              <a:ext cx="1082800" cy="280425"/>
            </a:xfrm>
            <a:custGeom>
              <a:avLst/>
              <a:gdLst/>
              <a:ahLst/>
              <a:cxnLst/>
              <a:rect l="l" t="t" r="r" b="b"/>
              <a:pathLst>
                <a:path w="43312" h="11217" extrusionOk="0">
                  <a:moveTo>
                    <a:pt x="43228" y="0"/>
                  </a:moveTo>
                  <a:lnTo>
                    <a:pt x="1" y="10903"/>
                  </a:lnTo>
                  <a:lnTo>
                    <a:pt x="74" y="11216"/>
                  </a:lnTo>
                  <a:lnTo>
                    <a:pt x="43311" y="313"/>
                  </a:lnTo>
                  <a:lnTo>
                    <a:pt x="43228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5" name="Google Shape;554;p32"/>
            <p:cNvSpPr/>
            <p:nvPr/>
          </p:nvSpPr>
          <p:spPr>
            <a:xfrm>
              <a:off x="1694475" y="3360125"/>
              <a:ext cx="740550" cy="538650"/>
            </a:xfrm>
            <a:custGeom>
              <a:avLst/>
              <a:gdLst/>
              <a:ahLst/>
              <a:cxnLst/>
              <a:rect l="l" t="t" r="r" b="b"/>
              <a:pathLst>
                <a:path w="29622" h="21546" extrusionOk="0">
                  <a:moveTo>
                    <a:pt x="28724" y="417"/>
                  </a:moveTo>
                  <a:lnTo>
                    <a:pt x="7429" y="20982"/>
                  </a:lnTo>
                  <a:lnTo>
                    <a:pt x="459" y="3360"/>
                  </a:lnTo>
                  <a:lnTo>
                    <a:pt x="28724" y="417"/>
                  </a:lnTo>
                  <a:close/>
                  <a:moveTo>
                    <a:pt x="29622" y="0"/>
                  </a:moveTo>
                  <a:lnTo>
                    <a:pt x="0" y="3078"/>
                  </a:lnTo>
                  <a:lnTo>
                    <a:pt x="7304" y="21545"/>
                  </a:lnTo>
                  <a:lnTo>
                    <a:pt x="2962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6" name="Google Shape;555;p32"/>
            <p:cNvSpPr/>
            <p:nvPr/>
          </p:nvSpPr>
          <p:spPr>
            <a:xfrm>
              <a:off x="1867425" y="3359600"/>
              <a:ext cx="921550" cy="537600"/>
            </a:xfrm>
            <a:custGeom>
              <a:avLst/>
              <a:gdLst/>
              <a:ahLst/>
              <a:cxnLst/>
              <a:rect l="l" t="t" r="r" b="b"/>
              <a:pathLst>
                <a:path w="36862" h="21504" extrusionOk="0">
                  <a:moveTo>
                    <a:pt x="22245" y="469"/>
                  </a:moveTo>
                  <a:lnTo>
                    <a:pt x="36226" y="17028"/>
                  </a:lnTo>
                  <a:lnTo>
                    <a:pt x="908" y="21065"/>
                  </a:lnTo>
                  <a:lnTo>
                    <a:pt x="22245" y="469"/>
                  </a:lnTo>
                  <a:close/>
                  <a:moveTo>
                    <a:pt x="22266" y="0"/>
                  </a:moveTo>
                  <a:lnTo>
                    <a:pt x="0" y="21503"/>
                  </a:lnTo>
                  <a:lnTo>
                    <a:pt x="36560" y="17309"/>
                  </a:lnTo>
                  <a:lnTo>
                    <a:pt x="36862" y="17278"/>
                  </a:lnTo>
                  <a:lnTo>
                    <a:pt x="2226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7" name="Google Shape;556;p32"/>
            <p:cNvSpPr/>
            <p:nvPr/>
          </p:nvSpPr>
          <p:spPr>
            <a:xfrm>
              <a:off x="2768600" y="3508800"/>
              <a:ext cx="1103900" cy="566575"/>
            </a:xfrm>
            <a:custGeom>
              <a:avLst/>
              <a:gdLst/>
              <a:ahLst/>
              <a:cxnLst/>
              <a:rect l="l" t="t" r="r" b="b"/>
              <a:pathLst>
                <a:path w="44156" h="22663" extrusionOk="0">
                  <a:moveTo>
                    <a:pt x="43311" y="553"/>
                  </a:moveTo>
                  <a:lnTo>
                    <a:pt x="26012" y="22266"/>
                  </a:lnTo>
                  <a:lnTo>
                    <a:pt x="993" y="11227"/>
                  </a:lnTo>
                  <a:lnTo>
                    <a:pt x="43311" y="553"/>
                  </a:lnTo>
                  <a:close/>
                  <a:moveTo>
                    <a:pt x="44156" y="0"/>
                  </a:moveTo>
                  <a:lnTo>
                    <a:pt x="1" y="11143"/>
                  </a:lnTo>
                  <a:lnTo>
                    <a:pt x="26106" y="22662"/>
                  </a:lnTo>
                  <a:lnTo>
                    <a:pt x="44156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8" name="Google Shape;557;p32"/>
            <p:cNvSpPr/>
            <p:nvPr/>
          </p:nvSpPr>
          <p:spPr>
            <a:xfrm>
              <a:off x="1864025" y="3783450"/>
              <a:ext cx="923400" cy="449975"/>
            </a:xfrm>
            <a:custGeom>
              <a:avLst/>
              <a:gdLst/>
              <a:ahLst/>
              <a:cxnLst/>
              <a:rect l="l" t="t" r="r" b="b"/>
              <a:pathLst>
                <a:path w="36936" h="17999" extrusionOk="0">
                  <a:moveTo>
                    <a:pt x="36424" y="387"/>
                  </a:moveTo>
                  <a:lnTo>
                    <a:pt x="29079" y="17571"/>
                  </a:lnTo>
                  <a:lnTo>
                    <a:pt x="1169" y="4424"/>
                  </a:lnTo>
                  <a:lnTo>
                    <a:pt x="36424" y="387"/>
                  </a:lnTo>
                  <a:close/>
                  <a:moveTo>
                    <a:pt x="36935" y="0"/>
                  </a:moveTo>
                  <a:lnTo>
                    <a:pt x="0" y="4236"/>
                  </a:lnTo>
                  <a:lnTo>
                    <a:pt x="29246" y="17999"/>
                  </a:lnTo>
                  <a:lnTo>
                    <a:pt x="36935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59" name="Google Shape;558;p32"/>
            <p:cNvSpPr/>
            <p:nvPr/>
          </p:nvSpPr>
          <p:spPr>
            <a:xfrm>
              <a:off x="2586300" y="3782925"/>
              <a:ext cx="847475" cy="450500"/>
            </a:xfrm>
            <a:custGeom>
              <a:avLst/>
              <a:gdLst/>
              <a:ahLst/>
              <a:cxnLst/>
              <a:rect l="l" t="t" r="r" b="b"/>
              <a:pathLst>
                <a:path w="33899" h="18020" extrusionOk="0">
                  <a:moveTo>
                    <a:pt x="7877" y="429"/>
                  </a:moveTo>
                  <a:lnTo>
                    <a:pt x="32813" y="11436"/>
                  </a:lnTo>
                  <a:lnTo>
                    <a:pt x="543" y="17592"/>
                  </a:lnTo>
                  <a:lnTo>
                    <a:pt x="7877" y="429"/>
                  </a:lnTo>
                  <a:close/>
                  <a:moveTo>
                    <a:pt x="7700" y="1"/>
                  </a:moveTo>
                  <a:lnTo>
                    <a:pt x="0" y="18020"/>
                  </a:lnTo>
                  <a:lnTo>
                    <a:pt x="33899" y="11551"/>
                  </a:lnTo>
                  <a:lnTo>
                    <a:pt x="7856" y="63"/>
                  </a:lnTo>
                  <a:lnTo>
                    <a:pt x="770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0" name="Google Shape;559;p32"/>
            <p:cNvSpPr/>
            <p:nvPr/>
          </p:nvSpPr>
          <p:spPr>
            <a:xfrm>
              <a:off x="4528750" y="2595575"/>
              <a:ext cx="871500" cy="435900"/>
            </a:xfrm>
            <a:custGeom>
              <a:avLst/>
              <a:gdLst/>
              <a:ahLst/>
              <a:cxnLst/>
              <a:rect l="l" t="t" r="r" b="b"/>
              <a:pathLst>
                <a:path w="34860" h="17436" extrusionOk="0">
                  <a:moveTo>
                    <a:pt x="784" y="679"/>
                  </a:moveTo>
                  <a:lnTo>
                    <a:pt x="33597" y="14170"/>
                  </a:lnTo>
                  <a:lnTo>
                    <a:pt x="10633" y="17081"/>
                  </a:lnTo>
                  <a:lnTo>
                    <a:pt x="784" y="679"/>
                  </a:lnTo>
                  <a:close/>
                  <a:moveTo>
                    <a:pt x="1" y="1"/>
                  </a:moveTo>
                  <a:lnTo>
                    <a:pt x="10403" y="17341"/>
                  </a:lnTo>
                  <a:lnTo>
                    <a:pt x="10455" y="17436"/>
                  </a:lnTo>
                  <a:lnTo>
                    <a:pt x="34860" y="14337"/>
                  </a:lnTo>
                  <a:lnTo>
                    <a:pt x="460" y="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1" name="Google Shape;560;p32"/>
            <p:cNvSpPr/>
            <p:nvPr/>
          </p:nvSpPr>
          <p:spPr>
            <a:xfrm>
              <a:off x="3847975" y="2596900"/>
              <a:ext cx="950000" cy="930700"/>
            </a:xfrm>
            <a:custGeom>
              <a:avLst/>
              <a:gdLst/>
              <a:ahLst/>
              <a:cxnLst/>
              <a:rect l="l" t="t" r="r" b="b"/>
              <a:pathLst>
                <a:path w="38000" h="37228" extrusionOk="0">
                  <a:moveTo>
                    <a:pt x="27607" y="574"/>
                  </a:moveTo>
                  <a:lnTo>
                    <a:pt x="37551" y="17142"/>
                  </a:lnTo>
                  <a:lnTo>
                    <a:pt x="1106" y="36278"/>
                  </a:lnTo>
                  <a:lnTo>
                    <a:pt x="27607" y="574"/>
                  </a:lnTo>
                  <a:close/>
                  <a:moveTo>
                    <a:pt x="27639" y="0"/>
                  </a:moveTo>
                  <a:lnTo>
                    <a:pt x="428" y="36653"/>
                  </a:lnTo>
                  <a:lnTo>
                    <a:pt x="0" y="37227"/>
                  </a:lnTo>
                  <a:lnTo>
                    <a:pt x="37999" y="17268"/>
                  </a:lnTo>
                  <a:lnTo>
                    <a:pt x="27639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2" name="Google Shape;561;p32"/>
            <p:cNvSpPr/>
            <p:nvPr/>
          </p:nvSpPr>
          <p:spPr>
            <a:xfrm>
              <a:off x="3412625" y="3505675"/>
              <a:ext cx="533950" cy="663325"/>
            </a:xfrm>
            <a:custGeom>
              <a:avLst/>
              <a:gdLst/>
              <a:ahLst/>
              <a:cxnLst/>
              <a:rect l="l" t="t" r="r" b="b"/>
              <a:pathLst>
                <a:path w="21358" h="26533" extrusionOk="0">
                  <a:moveTo>
                    <a:pt x="17852" y="803"/>
                  </a:moveTo>
                  <a:lnTo>
                    <a:pt x="20982" y="26136"/>
                  </a:lnTo>
                  <a:lnTo>
                    <a:pt x="595" y="22474"/>
                  </a:lnTo>
                  <a:lnTo>
                    <a:pt x="17852" y="803"/>
                  </a:lnTo>
                  <a:close/>
                  <a:moveTo>
                    <a:pt x="18082" y="0"/>
                  </a:moveTo>
                  <a:lnTo>
                    <a:pt x="1" y="22693"/>
                  </a:lnTo>
                  <a:lnTo>
                    <a:pt x="21139" y="26491"/>
                  </a:lnTo>
                  <a:lnTo>
                    <a:pt x="21358" y="26532"/>
                  </a:lnTo>
                  <a:lnTo>
                    <a:pt x="18134" y="386"/>
                  </a:lnTo>
                  <a:lnTo>
                    <a:pt x="1808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3" name="Google Shape;562;p32"/>
            <p:cNvSpPr/>
            <p:nvPr/>
          </p:nvSpPr>
          <p:spPr>
            <a:xfrm>
              <a:off x="3414725" y="4065150"/>
              <a:ext cx="537075" cy="410875"/>
            </a:xfrm>
            <a:custGeom>
              <a:avLst/>
              <a:gdLst/>
              <a:ahLst/>
              <a:cxnLst/>
              <a:rect l="l" t="t" r="r" b="b"/>
              <a:pathLst>
                <a:path w="21483" h="16435" extrusionOk="0">
                  <a:moveTo>
                    <a:pt x="439" y="408"/>
                  </a:moveTo>
                  <a:lnTo>
                    <a:pt x="20680" y="4049"/>
                  </a:lnTo>
                  <a:lnTo>
                    <a:pt x="4267" y="15892"/>
                  </a:lnTo>
                  <a:lnTo>
                    <a:pt x="439" y="408"/>
                  </a:lnTo>
                  <a:close/>
                  <a:moveTo>
                    <a:pt x="0" y="1"/>
                  </a:moveTo>
                  <a:lnTo>
                    <a:pt x="4069" y="16434"/>
                  </a:lnTo>
                  <a:lnTo>
                    <a:pt x="21483" y="38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4" name="Google Shape;563;p32"/>
            <p:cNvSpPr/>
            <p:nvPr/>
          </p:nvSpPr>
          <p:spPr>
            <a:xfrm>
              <a:off x="3508875" y="4157250"/>
              <a:ext cx="539950" cy="421025"/>
            </a:xfrm>
            <a:custGeom>
              <a:avLst/>
              <a:gdLst/>
              <a:ahLst/>
              <a:cxnLst/>
              <a:rect l="l" t="t" r="r" b="b"/>
              <a:pathLst>
                <a:path w="21598" h="16841" extrusionOk="0">
                  <a:moveTo>
                    <a:pt x="17216" y="543"/>
                  </a:moveTo>
                  <a:lnTo>
                    <a:pt x="21160" y="16423"/>
                  </a:lnTo>
                  <a:lnTo>
                    <a:pt x="793" y="12395"/>
                  </a:lnTo>
                  <a:lnTo>
                    <a:pt x="17216" y="543"/>
                  </a:lnTo>
                  <a:close/>
                  <a:moveTo>
                    <a:pt x="17414" y="0"/>
                  </a:moveTo>
                  <a:lnTo>
                    <a:pt x="0" y="12562"/>
                  </a:lnTo>
                  <a:lnTo>
                    <a:pt x="21598" y="16840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5" name="Google Shape;564;p32"/>
            <p:cNvSpPr/>
            <p:nvPr/>
          </p:nvSpPr>
          <p:spPr>
            <a:xfrm>
              <a:off x="3855550" y="3498350"/>
              <a:ext cx="311450" cy="673250"/>
            </a:xfrm>
            <a:custGeom>
              <a:avLst/>
              <a:gdLst/>
              <a:ahLst/>
              <a:cxnLst/>
              <a:rect l="l" t="t" r="r" b="b"/>
              <a:pathLst>
                <a:path w="12458" h="26930" extrusionOk="0">
                  <a:moveTo>
                    <a:pt x="501" y="1388"/>
                  </a:moveTo>
                  <a:lnTo>
                    <a:pt x="12030" y="19512"/>
                  </a:lnTo>
                  <a:lnTo>
                    <a:pt x="3578" y="26314"/>
                  </a:lnTo>
                  <a:lnTo>
                    <a:pt x="501" y="1388"/>
                  </a:lnTo>
                  <a:close/>
                  <a:moveTo>
                    <a:pt x="0" y="1"/>
                  </a:moveTo>
                  <a:lnTo>
                    <a:pt x="3328" y="26930"/>
                  </a:lnTo>
                  <a:lnTo>
                    <a:pt x="12458" y="195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6" name="Google Shape;565;p32"/>
            <p:cNvSpPr/>
            <p:nvPr/>
          </p:nvSpPr>
          <p:spPr>
            <a:xfrm>
              <a:off x="3937175" y="3976750"/>
              <a:ext cx="230875" cy="614800"/>
            </a:xfrm>
            <a:custGeom>
              <a:avLst/>
              <a:gdLst/>
              <a:ahLst/>
              <a:cxnLst/>
              <a:rect l="l" t="t" r="r" b="b"/>
              <a:pathLst>
                <a:path w="9235" h="24592" extrusionOk="0">
                  <a:moveTo>
                    <a:pt x="8734" y="814"/>
                  </a:moveTo>
                  <a:lnTo>
                    <a:pt x="4226" y="23110"/>
                  </a:lnTo>
                  <a:lnTo>
                    <a:pt x="366" y="7554"/>
                  </a:lnTo>
                  <a:lnTo>
                    <a:pt x="8734" y="814"/>
                  </a:lnTo>
                  <a:close/>
                  <a:moveTo>
                    <a:pt x="9234" y="0"/>
                  </a:moveTo>
                  <a:lnTo>
                    <a:pt x="0" y="7429"/>
                  </a:lnTo>
                  <a:lnTo>
                    <a:pt x="4257" y="24592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7" name="Google Shape;566;p32"/>
            <p:cNvSpPr/>
            <p:nvPr/>
          </p:nvSpPr>
          <p:spPr>
            <a:xfrm>
              <a:off x="3514875" y="4464250"/>
              <a:ext cx="538125" cy="499775"/>
            </a:xfrm>
            <a:custGeom>
              <a:avLst/>
              <a:gdLst/>
              <a:ahLst/>
              <a:cxnLst/>
              <a:rect l="l" t="t" r="r" b="b"/>
              <a:pathLst>
                <a:path w="21525" h="19991" extrusionOk="0">
                  <a:moveTo>
                    <a:pt x="324" y="397"/>
                  </a:moveTo>
                  <a:lnTo>
                    <a:pt x="20743" y="4435"/>
                  </a:lnTo>
                  <a:lnTo>
                    <a:pt x="324" y="19355"/>
                  </a:lnTo>
                  <a:lnTo>
                    <a:pt x="324" y="397"/>
                  </a:lnTo>
                  <a:close/>
                  <a:moveTo>
                    <a:pt x="1" y="0"/>
                  </a:moveTo>
                  <a:lnTo>
                    <a:pt x="1" y="19991"/>
                  </a:lnTo>
                  <a:lnTo>
                    <a:pt x="21525" y="4268"/>
                  </a:lnTo>
                  <a:lnTo>
                    <a:pt x="189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8" name="Google Shape;567;p32"/>
            <p:cNvSpPr/>
            <p:nvPr/>
          </p:nvSpPr>
          <p:spPr>
            <a:xfrm>
              <a:off x="3972400" y="1879850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69" name="Google Shape;568;p32"/>
            <p:cNvSpPr/>
            <p:nvPr/>
          </p:nvSpPr>
          <p:spPr>
            <a:xfrm>
              <a:off x="4899675" y="216025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0" name="Google Shape;569;p32"/>
            <p:cNvSpPr/>
            <p:nvPr/>
          </p:nvSpPr>
          <p:spPr>
            <a:xfrm>
              <a:off x="3175275" y="19635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1" name="Google Shape;570;p32"/>
            <p:cNvSpPr/>
            <p:nvPr/>
          </p:nvSpPr>
          <p:spPr>
            <a:xfrm>
              <a:off x="3347950" y="6909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4" y="1"/>
                  </a:moveTo>
                  <a:cubicBezTo>
                    <a:pt x="0" y="1"/>
                    <a:pt x="0" y="3882"/>
                    <a:pt x="2504" y="3882"/>
                  </a:cubicBezTo>
                  <a:cubicBezTo>
                    <a:pt x="499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2" name="Google Shape;571;p32"/>
            <p:cNvSpPr/>
            <p:nvPr/>
          </p:nvSpPr>
          <p:spPr>
            <a:xfrm>
              <a:off x="3542000" y="2381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3" name="Google Shape;572;p32"/>
            <p:cNvSpPr/>
            <p:nvPr/>
          </p:nvSpPr>
          <p:spPr>
            <a:xfrm>
              <a:off x="2452750" y="44287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8" y="3882"/>
                    <a:pt x="5008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4" name="Google Shape;573;p32"/>
            <p:cNvSpPr/>
            <p:nvPr/>
          </p:nvSpPr>
          <p:spPr>
            <a:xfrm>
              <a:off x="2226325" y="6155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5" name="Google Shape;574;p32"/>
            <p:cNvSpPr/>
            <p:nvPr/>
          </p:nvSpPr>
          <p:spPr>
            <a:xfrm>
              <a:off x="5321450" y="29125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4998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6" name="Google Shape;575;p32"/>
            <p:cNvSpPr/>
            <p:nvPr/>
          </p:nvSpPr>
          <p:spPr>
            <a:xfrm>
              <a:off x="4717350" y="2998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1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7" name="Google Shape;576;p32"/>
            <p:cNvSpPr/>
            <p:nvPr/>
          </p:nvSpPr>
          <p:spPr>
            <a:xfrm>
              <a:off x="4102825" y="39261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7" y="3881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8" name="Google Shape;577;p32"/>
            <p:cNvSpPr/>
            <p:nvPr/>
          </p:nvSpPr>
          <p:spPr>
            <a:xfrm>
              <a:off x="3347950" y="4033850"/>
              <a:ext cx="125225" cy="97325"/>
            </a:xfrm>
            <a:custGeom>
              <a:avLst/>
              <a:gdLst/>
              <a:ahLst/>
              <a:cxnLst/>
              <a:rect l="l" t="t" r="r" b="b"/>
              <a:pathLst>
                <a:path w="5009" h="3893" extrusionOk="0">
                  <a:moveTo>
                    <a:pt x="2504" y="1"/>
                  </a:moveTo>
                  <a:cubicBezTo>
                    <a:pt x="0" y="1"/>
                    <a:pt x="0" y="3893"/>
                    <a:pt x="2504" y="3893"/>
                  </a:cubicBezTo>
                  <a:cubicBezTo>
                    <a:pt x="4998" y="3893"/>
                    <a:pt x="5008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79" name="Google Shape;578;p32"/>
            <p:cNvSpPr/>
            <p:nvPr/>
          </p:nvSpPr>
          <p:spPr>
            <a:xfrm>
              <a:off x="2528375" y="4184900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extrusionOk="0">
                  <a:moveTo>
                    <a:pt x="2505" y="0"/>
                  </a:moveTo>
                  <a:cubicBezTo>
                    <a:pt x="1" y="0"/>
                    <a:pt x="1" y="3881"/>
                    <a:pt x="2505" y="3881"/>
                  </a:cubicBezTo>
                  <a:cubicBezTo>
                    <a:pt x="4998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0" name="Google Shape;579;p32"/>
            <p:cNvSpPr/>
            <p:nvPr/>
          </p:nvSpPr>
          <p:spPr>
            <a:xfrm>
              <a:off x="6453750" y="20066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1" name="Google Shape;580;p32"/>
            <p:cNvSpPr/>
            <p:nvPr/>
          </p:nvSpPr>
          <p:spPr>
            <a:xfrm>
              <a:off x="5892950" y="12624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2" name="Google Shape;581;p32"/>
            <p:cNvSpPr/>
            <p:nvPr/>
          </p:nvSpPr>
          <p:spPr>
            <a:xfrm>
              <a:off x="5224425" y="1014375"/>
              <a:ext cx="124950" cy="97325"/>
            </a:xfrm>
            <a:custGeom>
              <a:avLst/>
              <a:gdLst/>
              <a:ahLst/>
              <a:cxnLst/>
              <a:rect l="l" t="t" r="r" b="b"/>
              <a:pathLst>
                <a:path w="4998" h="3893" extrusionOk="0">
                  <a:moveTo>
                    <a:pt x="2494" y="0"/>
                  </a:moveTo>
                  <a:cubicBezTo>
                    <a:pt x="0" y="0"/>
                    <a:pt x="0" y="3893"/>
                    <a:pt x="2494" y="3893"/>
                  </a:cubicBezTo>
                  <a:cubicBezTo>
                    <a:pt x="4998" y="3893"/>
                    <a:pt x="4998" y="0"/>
                    <a:pt x="249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3" name="Google Shape;582;p32"/>
            <p:cNvSpPr/>
            <p:nvPr/>
          </p:nvSpPr>
          <p:spPr>
            <a:xfrm>
              <a:off x="2053900" y="2146700"/>
              <a:ext cx="124975" cy="97300"/>
            </a:xfrm>
            <a:custGeom>
              <a:avLst/>
              <a:gdLst/>
              <a:ahLst/>
              <a:cxnLst/>
              <a:rect l="l" t="t" r="r" b="b"/>
              <a:pathLst>
                <a:path w="4999" h="3892" extrusionOk="0">
                  <a:moveTo>
                    <a:pt x="2505" y="0"/>
                  </a:moveTo>
                  <a:cubicBezTo>
                    <a:pt x="1" y="0"/>
                    <a:pt x="1" y="3891"/>
                    <a:pt x="2505" y="3891"/>
                  </a:cubicBezTo>
                  <a:cubicBezTo>
                    <a:pt x="4999" y="3891"/>
                    <a:pt x="499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4" name="Google Shape;583;p32"/>
            <p:cNvSpPr/>
            <p:nvPr/>
          </p:nvSpPr>
          <p:spPr>
            <a:xfrm>
              <a:off x="1396075" y="207130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5009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5" name="Google Shape;584;p32"/>
            <p:cNvSpPr/>
            <p:nvPr/>
          </p:nvSpPr>
          <p:spPr>
            <a:xfrm>
              <a:off x="1040275" y="1898900"/>
              <a:ext cx="125000" cy="97050"/>
            </a:xfrm>
            <a:custGeom>
              <a:avLst/>
              <a:gdLst/>
              <a:ahLst/>
              <a:cxnLst/>
              <a:rect l="l" t="t" r="r" b="b"/>
              <a:pathLst>
                <a:path w="5000" h="3882" extrusionOk="0">
                  <a:moveTo>
                    <a:pt x="2495" y="0"/>
                  </a:moveTo>
                  <a:cubicBezTo>
                    <a:pt x="1" y="0"/>
                    <a:pt x="1" y="3881"/>
                    <a:pt x="2495" y="3881"/>
                  </a:cubicBezTo>
                  <a:cubicBezTo>
                    <a:pt x="4999" y="3881"/>
                    <a:pt x="4999" y="0"/>
                    <a:pt x="2495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6" name="Google Shape;585;p32"/>
            <p:cNvSpPr/>
            <p:nvPr/>
          </p:nvSpPr>
          <p:spPr>
            <a:xfrm>
              <a:off x="1299050" y="32466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1"/>
                    <a:pt x="2504" y="3881"/>
                  </a:cubicBezTo>
                  <a:cubicBezTo>
                    <a:pt x="4998" y="3881"/>
                    <a:pt x="499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7" name="Google Shape;586;p32"/>
            <p:cNvSpPr/>
            <p:nvPr/>
          </p:nvSpPr>
          <p:spPr>
            <a:xfrm>
              <a:off x="1816550" y="38507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8" name="Google Shape;587;p32"/>
            <p:cNvSpPr/>
            <p:nvPr/>
          </p:nvSpPr>
          <p:spPr>
            <a:xfrm>
              <a:off x="3455650" y="4443650"/>
              <a:ext cx="125250" cy="97300"/>
            </a:xfrm>
            <a:custGeom>
              <a:avLst/>
              <a:gdLst/>
              <a:ahLst/>
              <a:cxnLst/>
              <a:rect l="l" t="t" r="r" b="b"/>
              <a:pathLst>
                <a:path w="5010" h="3892" extrusionOk="0">
                  <a:moveTo>
                    <a:pt x="2505" y="0"/>
                  </a:moveTo>
                  <a:cubicBezTo>
                    <a:pt x="12" y="0"/>
                    <a:pt x="1" y="3892"/>
                    <a:pt x="2505" y="3892"/>
                  </a:cubicBezTo>
                  <a:cubicBezTo>
                    <a:pt x="5009" y="3892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89" name="Google Shape;588;p32"/>
            <p:cNvSpPr/>
            <p:nvPr/>
          </p:nvSpPr>
          <p:spPr>
            <a:xfrm>
              <a:off x="3434275" y="49074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0"/>
                  </a:moveTo>
                  <a:cubicBezTo>
                    <a:pt x="0" y="0"/>
                    <a:pt x="0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0" name="Google Shape;589;p32"/>
            <p:cNvSpPr/>
            <p:nvPr/>
          </p:nvSpPr>
          <p:spPr>
            <a:xfrm>
              <a:off x="3973450" y="4529975"/>
              <a:ext cx="124950" cy="97050"/>
            </a:xfrm>
            <a:custGeom>
              <a:avLst/>
              <a:gdLst/>
              <a:ahLst/>
              <a:cxnLst/>
              <a:rect l="l" t="t" r="r" b="b"/>
              <a:pathLst>
                <a:path w="4998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7" y="3882"/>
                    <a:pt x="4997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1" name="Google Shape;590;p32"/>
            <p:cNvSpPr/>
            <p:nvPr/>
          </p:nvSpPr>
          <p:spPr>
            <a:xfrm>
              <a:off x="4393900" y="432175"/>
              <a:ext cx="125250" cy="97050"/>
            </a:xfrm>
            <a:custGeom>
              <a:avLst/>
              <a:gdLst/>
              <a:ahLst/>
              <a:cxnLst/>
              <a:rect l="l" t="t" r="r" b="b"/>
              <a:pathLst>
                <a:path w="5010" h="3882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2" name="Google Shape;591;p32"/>
            <p:cNvSpPr/>
            <p:nvPr/>
          </p:nvSpPr>
          <p:spPr>
            <a:xfrm>
              <a:off x="5461525" y="7989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499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3" name="Google Shape;592;p32"/>
            <p:cNvSpPr/>
            <p:nvPr/>
          </p:nvSpPr>
          <p:spPr>
            <a:xfrm>
              <a:off x="2582375" y="11547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1"/>
                  </a:moveTo>
                  <a:cubicBezTo>
                    <a:pt x="0" y="1"/>
                    <a:pt x="0" y="3882"/>
                    <a:pt x="2494" y="3882"/>
                  </a:cubicBezTo>
                  <a:cubicBezTo>
                    <a:pt x="4998" y="3882"/>
                    <a:pt x="4998" y="1"/>
                    <a:pt x="2494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4" name="Google Shape;593;p32"/>
            <p:cNvSpPr/>
            <p:nvPr/>
          </p:nvSpPr>
          <p:spPr>
            <a:xfrm>
              <a:off x="1676475" y="11116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5" name="Google Shape;594;p32"/>
            <p:cNvSpPr/>
            <p:nvPr/>
          </p:nvSpPr>
          <p:spPr>
            <a:xfrm>
              <a:off x="1827500" y="157517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6" name="Google Shape;595;p32"/>
            <p:cNvSpPr/>
            <p:nvPr/>
          </p:nvSpPr>
          <p:spPr>
            <a:xfrm>
              <a:off x="1114625" y="2861125"/>
              <a:ext cx="62650" cy="48525"/>
            </a:xfrm>
            <a:custGeom>
              <a:avLst/>
              <a:gdLst/>
              <a:ahLst/>
              <a:cxnLst/>
              <a:rect l="l" t="t" r="r" b="b"/>
              <a:pathLst>
                <a:path w="2506" h="1941" extrusionOk="0">
                  <a:moveTo>
                    <a:pt x="1253" y="0"/>
                  </a:moveTo>
                  <a:cubicBezTo>
                    <a:pt x="1" y="0"/>
                    <a:pt x="1" y="1941"/>
                    <a:pt x="1253" y="1941"/>
                  </a:cubicBezTo>
                  <a:cubicBezTo>
                    <a:pt x="2494" y="1941"/>
                    <a:pt x="2505" y="0"/>
                    <a:pt x="1253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7" name="Google Shape;596;p32"/>
            <p:cNvSpPr/>
            <p:nvPr/>
          </p:nvSpPr>
          <p:spPr>
            <a:xfrm>
              <a:off x="1082300" y="2365275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493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8" name="Google Shape;597;p32"/>
            <p:cNvSpPr/>
            <p:nvPr/>
          </p:nvSpPr>
          <p:spPr>
            <a:xfrm>
              <a:off x="1750825" y="2753400"/>
              <a:ext cx="62625" cy="48550"/>
            </a:xfrm>
            <a:custGeom>
              <a:avLst/>
              <a:gdLst/>
              <a:ahLst/>
              <a:cxnLst/>
              <a:rect l="l" t="t" r="r" b="b"/>
              <a:pathLst>
                <a:path w="2505" h="1942" extrusionOk="0">
                  <a:moveTo>
                    <a:pt x="1252" y="1"/>
                  </a:moveTo>
                  <a:cubicBezTo>
                    <a:pt x="0" y="1"/>
                    <a:pt x="0" y="1941"/>
                    <a:pt x="1252" y="1941"/>
                  </a:cubicBezTo>
                  <a:cubicBezTo>
                    <a:pt x="2504" y="1941"/>
                    <a:pt x="2504" y="1"/>
                    <a:pt x="1252" y="1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199" name="Google Shape;598;p32"/>
            <p:cNvSpPr/>
            <p:nvPr/>
          </p:nvSpPr>
          <p:spPr>
            <a:xfrm>
              <a:off x="2387000" y="3335600"/>
              <a:ext cx="62650" cy="48800"/>
            </a:xfrm>
            <a:custGeom>
              <a:avLst/>
              <a:gdLst/>
              <a:ahLst/>
              <a:cxnLst/>
              <a:rect l="l" t="t" r="r" b="b"/>
              <a:pathLst>
                <a:path w="2506" h="1952" extrusionOk="0">
                  <a:moveTo>
                    <a:pt x="1253" y="0"/>
                  </a:moveTo>
                  <a:cubicBezTo>
                    <a:pt x="11" y="0"/>
                    <a:pt x="1" y="1951"/>
                    <a:pt x="1253" y="1951"/>
                  </a:cubicBezTo>
                  <a:cubicBezTo>
                    <a:pt x="2505" y="1951"/>
                    <a:pt x="2505" y="0"/>
                    <a:pt x="1253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0" name="Google Shape;599;p32"/>
            <p:cNvSpPr/>
            <p:nvPr/>
          </p:nvSpPr>
          <p:spPr>
            <a:xfrm>
              <a:off x="3325250" y="2570025"/>
              <a:ext cx="62625" cy="48525"/>
            </a:xfrm>
            <a:custGeom>
              <a:avLst/>
              <a:gdLst/>
              <a:ahLst/>
              <a:cxnLst/>
              <a:rect l="l" t="t" r="r" b="b"/>
              <a:pathLst>
                <a:path w="2505" h="1941" extrusionOk="0">
                  <a:moveTo>
                    <a:pt x="1252" y="0"/>
                  </a:moveTo>
                  <a:cubicBezTo>
                    <a:pt x="0" y="0"/>
                    <a:pt x="0" y="1941"/>
                    <a:pt x="1252" y="1941"/>
                  </a:cubicBezTo>
                  <a:cubicBezTo>
                    <a:pt x="2504" y="1941"/>
                    <a:pt x="2504" y="0"/>
                    <a:pt x="1252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1" name="Google Shape;600;p32"/>
            <p:cNvSpPr/>
            <p:nvPr/>
          </p:nvSpPr>
          <p:spPr>
            <a:xfrm>
              <a:off x="2606125" y="2589325"/>
              <a:ext cx="224350" cy="424425"/>
            </a:xfrm>
            <a:custGeom>
              <a:avLst/>
              <a:gdLst/>
              <a:ahLst/>
              <a:cxnLst/>
              <a:rect l="l" t="t" r="r" b="b"/>
              <a:pathLst>
                <a:path w="8974" h="16977" extrusionOk="0">
                  <a:moveTo>
                    <a:pt x="8795" y="0"/>
                  </a:moveTo>
                  <a:lnTo>
                    <a:pt x="0" y="16976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2" name="Google Shape;601;p32"/>
            <p:cNvSpPr/>
            <p:nvPr/>
          </p:nvSpPr>
          <p:spPr>
            <a:xfrm>
              <a:off x="2426150" y="2589325"/>
              <a:ext cx="399875" cy="751250"/>
            </a:xfrm>
            <a:custGeom>
              <a:avLst/>
              <a:gdLst/>
              <a:ahLst/>
              <a:cxnLst/>
              <a:rect l="l" t="t" r="r" b="b"/>
              <a:pathLst>
                <a:path w="15995" h="30050" extrusionOk="0">
                  <a:moveTo>
                    <a:pt x="15806" y="0"/>
                  </a:moveTo>
                  <a:lnTo>
                    <a:pt x="0" y="29903"/>
                  </a:lnTo>
                  <a:cubicBezTo>
                    <a:pt x="104" y="29935"/>
                    <a:pt x="198" y="29987"/>
                    <a:pt x="281" y="30049"/>
                  </a:cubicBezTo>
                  <a:lnTo>
                    <a:pt x="7199" y="16976"/>
                  </a:lnTo>
                  <a:lnTo>
                    <a:pt x="1599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3" name="Google Shape;602;p32"/>
            <p:cNvSpPr/>
            <p:nvPr/>
          </p:nvSpPr>
          <p:spPr>
            <a:xfrm>
              <a:off x="2821300" y="2583325"/>
              <a:ext cx="10200" cy="6025"/>
            </a:xfrm>
            <a:custGeom>
              <a:avLst/>
              <a:gdLst/>
              <a:ahLst/>
              <a:cxnLst/>
              <a:rect l="l" t="t" r="r" b="b"/>
              <a:pathLst>
                <a:path w="408" h="241" extrusionOk="0">
                  <a:moveTo>
                    <a:pt x="126" y="1"/>
                  </a:moveTo>
                  <a:lnTo>
                    <a:pt x="0" y="240"/>
                  </a:lnTo>
                  <a:lnTo>
                    <a:pt x="366" y="240"/>
                  </a:lnTo>
                  <a:lnTo>
                    <a:pt x="408" y="15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4" name="Google Shape;603;p32"/>
            <p:cNvSpPr/>
            <p:nvPr/>
          </p:nvSpPr>
          <p:spPr>
            <a:xfrm>
              <a:off x="2414650" y="3336900"/>
              <a:ext cx="18550" cy="25050"/>
            </a:xfrm>
            <a:custGeom>
              <a:avLst/>
              <a:gdLst/>
              <a:ahLst/>
              <a:cxnLst/>
              <a:rect l="l" t="t" r="r" b="b"/>
              <a:pathLst>
                <a:path w="742" h="1002" extrusionOk="0">
                  <a:moveTo>
                    <a:pt x="460" y="0"/>
                  </a:moveTo>
                  <a:lnTo>
                    <a:pt x="1" y="846"/>
                  </a:lnTo>
                  <a:lnTo>
                    <a:pt x="293" y="1002"/>
                  </a:lnTo>
                  <a:lnTo>
                    <a:pt x="741" y="146"/>
                  </a:lnTo>
                  <a:cubicBezTo>
                    <a:pt x="658" y="84"/>
                    <a:pt x="564" y="32"/>
                    <a:pt x="460" y="0"/>
                  </a:cubicBez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5" name="Google Shape;604;p32"/>
            <p:cNvSpPr/>
            <p:nvPr/>
          </p:nvSpPr>
          <p:spPr>
            <a:xfrm>
              <a:off x="4229575" y="933500"/>
              <a:ext cx="124975" cy="97075"/>
            </a:xfrm>
            <a:custGeom>
              <a:avLst/>
              <a:gdLst/>
              <a:ahLst/>
              <a:cxnLst/>
              <a:rect l="l" t="t" r="r" b="b"/>
              <a:pathLst>
                <a:path w="4999" h="3883" extrusionOk="0">
                  <a:moveTo>
                    <a:pt x="2505" y="1"/>
                  </a:moveTo>
                  <a:cubicBezTo>
                    <a:pt x="1" y="1"/>
                    <a:pt x="1" y="3882"/>
                    <a:pt x="2505" y="3882"/>
                  </a:cubicBezTo>
                  <a:cubicBezTo>
                    <a:pt x="4998" y="3882"/>
                    <a:pt x="4998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6" name="Google Shape;605;p32"/>
            <p:cNvSpPr/>
            <p:nvPr/>
          </p:nvSpPr>
          <p:spPr>
            <a:xfrm>
              <a:off x="3792675" y="34733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7" name="Google Shape;606;p32"/>
            <p:cNvSpPr/>
            <p:nvPr/>
          </p:nvSpPr>
          <p:spPr>
            <a:xfrm>
              <a:off x="2716975" y="37482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0"/>
                  </a:moveTo>
                  <a:cubicBezTo>
                    <a:pt x="11" y="0"/>
                    <a:pt x="0" y="3882"/>
                    <a:pt x="2504" y="3882"/>
                  </a:cubicBezTo>
                  <a:cubicBezTo>
                    <a:pt x="5008" y="3882"/>
                    <a:pt x="500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8" name="Google Shape;607;p32"/>
            <p:cNvSpPr/>
            <p:nvPr/>
          </p:nvSpPr>
          <p:spPr>
            <a:xfrm>
              <a:off x="2749300" y="25431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0"/>
                  </a:moveTo>
                  <a:cubicBezTo>
                    <a:pt x="12" y="0"/>
                    <a:pt x="1" y="3881"/>
                    <a:pt x="2505" y="3881"/>
                  </a:cubicBezTo>
                  <a:cubicBezTo>
                    <a:pt x="5009" y="3881"/>
                    <a:pt x="5009" y="0"/>
                    <a:pt x="2505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09" name="Google Shape;608;p32"/>
            <p:cNvSpPr/>
            <p:nvPr/>
          </p:nvSpPr>
          <p:spPr>
            <a:xfrm>
              <a:off x="1374425" y="1475525"/>
              <a:ext cx="125225" cy="97075"/>
            </a:xfrm>
            <a:custGeom>
              <a:avLst/>
              <a:gdLst/>
              <a:ahLst/>
              <a:cxnLst/>
              <a:rect l="l" t="t" r="r" b="b"/>
              <a:pathLst>
                <a:path w="5009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0" name="Google Shape;609;p32"/>
            <p:cNvSpPr/>
            <p:nvPr/>
          </p:nvSpPr>
          <p:spPr>
            <a:xfrm>
              <a:off x="3016400" y="407925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5" y="1"/>
                  </a:moveTo>
                  <a:cubicBezTo>
                    <a:pt x="1" y="1"/>
                    <a:pt x="1" y="3882"/>
                    <a:pt x="2495" y="3882"/>
                  </a:cubicBezTo>
                  <a:cubicBezTo>
                    <a:pt x="4999" y="3882"/>
                    <a:pt x="4999" y="1"/>
                    <a:pt x="249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1" name="Google Shape;610;p32"/>
            <p:cNvSpPr/>
            <p:nvPr/>
          </p:nvSpPr>
          <p:spPr>
            <a:xfrm>
              <a:off x="5774275" y="290702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1"/>
                  </a:moveTo>
                  <a:cubicBezTo>
                    <a:pt x="0" y="1"/>
                    <a:pt x="0" y="3882"/>
                    <a:pt x="2505" y="3882"/>
                  </a:cubicBezTo>
                  <a:cubicBezTo>
                    <a:pt x="4998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2" name="Google Shape;611;p32"/>
            <p:cNvSpPr/>
            <p:nvPr/>
          </p:nvSpPr>
          <p:spPr>
            <a:xfrm>
              <a:off x="6186650" y="2607850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3" name="Google Shape;612;p32"/>
            <p:cNvSpPr/>
            <p:nvPr/>
          </p:nvSpPr>
          <p:spPr>
            <a:xfrm>
              <a:off x="6267775" y="155640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494" y="0"/>
                  </a:moveTo>
                  <a:cubicBezTo>
                    <a:pt x="1" y="0"/>
                    <a:pt x="1" y="3882"/>
                    <a:pt x="2494" y="3882"/>
                  </a:cubicBezTo>
                  <a:cubicBezTo>
                    <a:pt x="4998" y="3882"/>
                    <a:pt x="4998" y="0"/>
                    <a:pt x="249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4" name="Google Shape;613;p32"/>
            <p:cNvSpPr/>
            <p:nvPr/>
          </p:nvSpPr>
          <p:spPr>
            <a:xfrm>
              <a:off x="3881625" y="4136375"/>
              <a:ext cx="125225" cy="97050"/>
            </a:xfrm>
            <a:custGeom>
              <a:avLst/>
              <a:gdLst/>
              <a:ahLst/>
              <a:cxnLst/>
              <a:rect l="l" t="t" r="r" b="b"/>
              <a:pathLst>
                <a:path w="5009" h="3882" extrusionOk="0">
                  <a:moveTo>
                    <a:pt x="2504" y="1"/>
                  </a:moveTo>
                  <a:cubicBezTo>
                    <a:pt x="10" y="1"/>
                    <a:pt x="0" y="3882"/>
                    <a:pt x="2504" y="3882"/>
                  </a:cubicBezTo>
                  <a:cubicBezTo>
                    <a:pt x="5009" y="3882"/>
                    <a:pt x="5009" y="1"/>
                    <a:pt x="2504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5" name="Google Shape;614;p32"/>
            <p:cNvSpPr/>
            <p:nvPr/>
          </p:nvSpPr>
          <p:spPr>
            <a:xfrm>
              <a:off x="1633175" y="3392450"/>
              <a:ext cx="125250" cy="97075"/>
            </a:xfrm>
            <a:custGeom>
              <a:avLst/>
              <a:gdLst/>
              <a:ahLst/>
              <a:cxnLst/>
              <a:rect l="l" t="t" r="r" b="b"/>
              <a:pathLst>
                <a:path w="5010" h="3883" extrusionOk="0">
                  <a:moveTo>
                    <a:pt x="2505" y="1"/>
                  </a:moveTo>
                  <a:cubicBezTo>
                    <a:pt x="11" y="1"/>
                    <a:pt x="1" y="3882"/>
                    <a:pt x="2505" y="3882"/>
                  </a:cubicBezTo>
                  <a:cubicBezTo>
                    <a:pt x="5009" y="3882"/>
                    <a:pt x="5009" y="1"/>
                    <a:pt x="2505" y="1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6" name="Google Shape;615;p32"/>
            <p:cNvSpPr/>
            <p:nvPr/>
          </p:nvSpPr>
          <p:spPr>
            <a:xfrm>
              <a:off x="2021575" y="860750"/>
              <a:ext cx="124975" cy="97050"/>
            </a:xfrm>
            <a:custGeom>
              <a:avLst/>
              <a:gdLst/>
              <a:ahLst/>
              <a:cxnLst/>
              <a:rect l="l" t="t" r="r" b="b"/>
              <a:pathLst>
                <a:path w="4999" h="3882" extrusionOk="0">
                  <a:moveTo>
                    <a:pt x="2504" y="0"/>
                  </a:moveTo>
                  <a:cubicBezTo>
                    <a:pt x="0" y="0"/>
                    <a:pt x="0" y="3882"/>
                    <a:pt x="2504" y="3882"/>
                  </a:cubicBezTo>
                  <a:cubicBezTo>
                    <a:pt x="4998" y="3882"/>
                    <a:pt x="4998" y="0"/>
                    <a:pt x="2504" y="0"/>
                  </a:cubicBezTo>
                  <a:close/>
                </a:path>
              </a:pathLst>
            </a:custGeom>
            <a:solidFill>
              <a:srgbClr val="F3F3F3"/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7" name="Google Shape;616;p32"/>
            <p:cNvSpPr/>
            <p:nvPr/>
          </p:nvSpPr>
          <p:spPr>
            <a:xfrm>
              <a:off x="1801425" y="5462725"/>
              <a:ext cx="5225" cy="1600"/>
            </a:xfrm>
            <a:custGeom>
              <a:avLst/>
              <a:gdLst/>
              <a:ahLst/>
              <a:cxnLst/>
              <a:rect l="l" t="t" r="r" b="b"/>
              <a:pathLst>
                <a:path w="209" h="64" extrusionOk="0">
                  <a:moveTo>
                    <a:pt x="105" y="1"/>
                  </a:moveTo>
                  <a:lnTo>
                    <a:pt x="157" y="22"/>
                  </a:lnTo>
                  <a:lnTo>
                    <a:pt x="209" y="1"/>
                  </a:lnTo>
                  <a:close/>
                  <a:moveTo>
                    <a:pt x="0" y="1"/>
                  </a:moveTo>
                  <a:lnTo>
                    <a:pt x="21" y="64"/>
                  </a:lnTo>
                  <a:lnTo>
                    <a:pt x="84" y="64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8" name="Google Shape;617;p32"/>
            <p:cNvSpPr/>
            <p:nvPr/>
          </p:nvSpPr>
          <p:spPr>
            <a:xfrm>
              <a:off x="1803500" y="5462725"/>
              <a:ext cx="1875" cy="1600"/>
            </a:xfrm>
            <a:custGeom>
              <a:avLst/>
              <a:gdLst/>
              <a:ahLst/>
              <a:cxnLst/>
              <a:rect l="l" t="t" r="r" b="b"/>
              <a:pathLst>
                <a:path w="75" h="64" extrusionOk="0">
                  <a:moveTo>
                    <a:pt x="22" y="1"/>
                  </a:moveTo>
                  <a:lnTo>
                    <a:pt x="1" y="64"/>
                  </a:lnTo>
                  <a:lnTo>
                    <a:pt x="74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19" name="Google Shape;618;p32"/>
            <p:cNvSpPr/>
            <p:nvPr/>
          </p:nvSpPr>
          <p:spPr>
            <a:xfrm>
              <a:off x="1800375" y="5464050"/>
              <a:ext cx="2100" cy="3925"/>
            </a:xfrm>
            <a:custGeom>
              <a:avLst/>
              <a:gdLst/>
              <a:ahLst/>
              <a:cxnLst/>
              <a:rect l="l" t="t" r="r" b="b"/>
              <a:pathLst>
                <a:path w="84" h="157" extrusionOk="0">
                  <a:moveTo>
                    <a:pt x="0" y="1"/>
                  </a:moveTo>
                  <a:lnTo>
                    <a:pt x="0" y="157"/>
                  </a:lnTo>
                  <a:lnTo>
                    <a:pt x="84" y="63"/>
                  </a:lnTo>
                  <a:lnTo>
                    <a:pt x="63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0" name="Google Shape;619;p32"/>
            <p:cNvSpPr/>
            <p:nvPr/>
          </p:nvSpPr>
          <p:spPr>
            <a:xfrm>
              <a:off x="1801950" y="5464300"/>
              <a:ext cx="1575" cy="1350"/>
            </a:xfrm>
            <a:custGeom>
              <a:avLst/>
              <a:gdLst/>
              <a:ahLst/>
              <a:cxnLst/>
              <a:rect l="l" t="t" r="r" b="b"/>
              <a:pathLst>
                <a:path w="63" h="54" extrusionOk="0">
                  <a:moveTo>
                    <a:pt x="0" y="1"/>
                  </a:moveTo>
                  <a:lnTo>
                    <a:pt x="21" y="5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1" name="Google Shape;620;p32"/>
            <p:cNvSpPr/>
            <p:nvPr/>
          </p:nvSpPr>
          <p:spPr>
            <a:xfrm>
              <a:off x="1803500" y="5464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2" name="Google Shape;621;p32"/>
            <p:cNvSpPr/>
            <p:nvPr/>
          </p:nvSpPr>
          <p:spPr>
            <a:xfrm>
              <a:off x="1807150" y="5464825"/>
              <a:ext cx="4475" cy="1075"/>
            </a:xfrm>
            <a:custGeom>
              <a:avLst/>
              <a:gdLst/>
              <a:ahLst/>
              <a:cxnLst/>
              <a:rect l="l" t="t" r="r" b="b"/>
              <a:pathLst>
                <a:path w="179" h="43" extrusionOk="0">
                  <a:moveTo>
                    <a:pt x="84" y="0"/>
                  </a:moveTo>
                  <a:lnTo>
                    <a:pt x="1" y="42"/>
                  </a:lnTo>
                  <a:lnTo>
                    <a:pt x="179" y="4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3" name="Google Shape;622;p32"/>
            <p:cNvSpPr/>
            <p:nvPr/>
          </p:nvSpPr>
          <p:spPr>
            <a:xfrm>
              <a:off x="1806375" y="5465875"/>
              <a:ext cx="800" cy="275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1" y="0"/>
                  </a:moveTo>
                  <a:lnTo>
                    <a:pt x="1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4" name="Google Shape;623;p32"/>
            <p:cNvSpPr/>
            <p:nvPr/>
          </p:nvSpPr>
          <p:spPr>
            <a:xfrm>
              <a:off x="1805350" y="5462725"/>
              <a:ext cx="8100" cy="2125"/>
            </a:xfrm>
            <a:custGeom>
              <a:avLst/>
              <a:gdLst/>
              <a:ahLst/>
              <a:cxnLst/>
              <a:rect l="l" t="t" r="r" b="b"/>
              <a:pathLst>
                <a:path w="324" h="85" extrusionOk="0">
                  <a:moveTo>
                    <a:pt x="52" y="1"/>
                  </a:moveTo>
                  <a:lnTo>
                    <a:pt x="0" y="22"/>
                  </a:lnTo>
                  <a:lnTo>
                    <a:pt x="156" y="8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5" name="Google Shape;624;p32"/>
            <p:cNvSpPr/>
            <p:nvPr/>
          </p:nvSpPr>
          <p:spPr>
            <a:xfrm>
              <a:off x="1803500" y="5463250"/>
              <a:ext cx="5775" cy="2650"/>
            </a:xfrm>
            <a:custGeom>
              <a:avLst/>
              <a:gdLst/>
              <a:ahLst/>
              <a:cxnLst/>
              <a:rect l="l" t="t" r="r" b="b"/>
              <a:pathLst>
                <a:path w="231" h="106" extrusionOk="0">
                  <a:moveTo>
                    <a:pt x="74" y="1"/>
                  </a:moveTo>
                  <a:lnTo>
                    <a:pt x="1" y="43"/>
                  </a:lnTo>
                  <a:lnTo>
                    <a:pt x="126" y="43"/>
                  </a:lnTo>
                  <a:lnTo>
                    <a:pt x="116" y="105"/>
                  </a:lnTo>
                  <a:lnTo>
                    <a:pt x="147" y="105"/>
                  </a:lnTo>
                  <a:lnTo>
                    <a:pt x="230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6" name="Google Shape;625;p32"/>
            <p:cNvSpPr/>
            <p:nvPr/>
          </p:nvSpPr>
          <p:spPr>
            <a:xfrm>
              <a:off x="1806100" y="5466900"/>
              <a:ext cx="300" cy="1075"/>
            </a:xfrm>
            <a:custGeom>
              <a:avLst/>
              <a:gdLst/>
              <a:ahLst/>
              <a:cxnLst/>
              <a:rect l="l" t="t" r="r" b="b"/>
              <a:pathLst>
                <a:path w="12" h="43" extrusionOk="0">
                  <a:moveTo>
                    <a:pt x="1" y="1"/>
                  </a:moveTo>
                  <a:lnTo>
                    <a:pt x="12" y="4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7" name="Google Shape;626;p32"/>
            <p:cNvSpPr/>
            <p:nvPr/>
          </p:nvSpPr>
          <p:spPr>
            <a:xfrm>
              <a:off x="1805850" y="5466125"/>
              <a:ext cx="550" cy="800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1"/>
                  </a:moveTo>
                  <a:lnTo>
                    <a:pt x="1" y="11"/>
                  </a:lnTo>
                  <a:lnTo>
                    <a:pt x="11" y="32"/>
                  </a:lnTo>
                  <a:lnTo>
                    <a:pt x="22" y="3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8" name="Google Shape;627;p32"/>
            <p:cNvSpPr/>
            <p:nvPr/>
          </p:nvSpPr>
          <p:spPr>
            <a:xfrm>
              <a:off x="1803500" y="5466650"/>
              <a:ext cx="2900" cy="9425"/>
            </a:xfrm>
            <a:custGeom>
              <a:avLst/>
              <a:gdLst/>
              <a:ahLst/>
              <a:cxnLst/>
              <a:rect l="l" t="t" r="r" b="b"/>
              <a:pathLst>
                <a:path w="116" h="377" extrusionOk="0">
                  <a:moveTo>
                    <a:pt x="74" y="1"/>
                  </a:moveTo>
                  <a:lnTo>
                    <a:pt x="1" y="84"/>
                  </a:lnTo>
                  <a:lnTo>
                    <a:pt x="105" y="376"/>
                  </a:lnTo>
                  <a:lnTo>
                    <a:pt x="116" y="53"/>
                  </a:lnTo>
                  <a:lnTo>
                    <a:pt x="105" y="11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29" name="Google Shape;628;p32"/>
            <p:cNvSpPr/>
            <p:nvPr/>
          </p:nvSpPr>
          <p:spPr>
            <a:xfrm>
              <a:off x="1805600" y="5466375"/>
              <a:ext cx="525" cy="550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11" y="1"/>
                  </a:moveTo>
                  <a:lnTo>
                    <a:pt x="0" y="1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30" name="Google Shape;629;p32"/>
            <p:cNvSpPr/>
            <p:nvPr/>
          </p:nvSpPr>
          <p:spPr>
            <a:xfrm>
              <a:off x="1800125" y="5465625"/>
              <a:ext cx="3400" cy="7050"/>
            </a:xfrm>
            <a:custGeom>
              <a:avLst/>
              <a:gdLst/>
              <a:ahLst/>
              <a:cxnLst/>
              <a:rect l="l" t="t" r="r" b="b"/>
              <a:pathLst>
                <a:path w="136" h="282" extrusionOk="0">
                  <a:moveTo>
                    <a:pt x="94" y="0"/>
                  </a:moveTo>
                  <a:lnTo>
                    <a:pt x="10" y="94"/>
                  </a:lnTo>
                  <a:lnTo>
                    <a:pt x="0" y="281"/>
                  </a:lnTo>
                  <a:lnTo>
                    <a:pt x="136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31" name="Google Shape;630;p32"/>
            <p:cNvSpPr/>
            <p:nvPr/>
          </p:nvSpPr>
          <p:spPr>
            <a:xfrm>
              <a:off x="1805600" y="5465875"/>
              <a:ext cx="800" cy="525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0" y="0"/>
                  </a:moveTo>
                  <a:lnTo>
                    <a:pt x="11" y="21"/>
                  </a:lnTo>
                  <a:lnTo>
                    <a:pt x="32" y="1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32" name="Google Shape;631;p32"/>
            <p:cNvSpPr/>
            <p:nvPr/>
          </p:nvSpPr>
          <p:spPr>
            <a:xfrm>
              <a:off x="1802450" y="5464300"/>
              <a:ext cx="3175" cy="4475"/>
            </a:xfrm>
            <a:custGeom>
              <a:avLst/>
              <a:gdLst/>
              <a:ahLst/>
              <a:cxnLst/>
              <a:rect l="l" t="t" r="r" b="b"/>
              <a:pathLst>
                <a:path w="127" h="179" extrusionOk="0">
                  <a:moveTo>
                    <a:pt x="43" y="1"/>
                  </a:moveTo>
                  <a:lnTo>
                    <a:pt x="1" y="53"/>
                  </a:lnTo>
                  <a:lnTo>
                    <a:pt x="43" y="178"/>
                  </a:lnTo>
                  <a:lnTo>
                    <a:pt x="116" y="95"/>
                  </a:lnTo>
                  <a:lnTo>
                    <a:pt x="126" y="95"/>
                  </a:lnTo>
                  <a:lnTo>
                    <a:pt x="22" y="53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  <p:sp>
          <p:nvSpPr>
            <p:cNvPr id="233" name="Google Shape;632;p32"/>
            <p:cNvSpPr/>
            <p:nvPr/>
          </p:nvSpPr>
          <p:spPr>
            <a:xfrm>
              <a:off x="1802975" y="5464300"/>
              <a:ext cx="3675" cy="2375"/>
            </a:xfrm>
            <a:custGeom>
              <a:avLst/>
              <a:gdLst/>
              <a:ahLst/>
              <a:cxnLst/>
              <a:rect l="l" t="t" r="r" b="b"/>
              <a:pathLst>
                <a:path w="147" h="95" extrusionOk="0">
                  <a:moveTo>
                    <a:pt x="22" y="1"/>
                  </a:moveTo>
                  <a:lnTo>
                    <a:pt x="1" y="53"/>
                  </a:lnTo>
                  <a:lnTo>
                    <a:pt x="105" y="95"/>
                  </a:lnTo>
                  <a:lnTo>
                    <a:pt x="116" y="84"/>
                  </a:lnTo>
                  <a:lnTo>
                    <a:pt x="105" y="63"/>
                  </a:lnTo>
                  <a:lnTo>
                    <a:pt x="137" y="63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F3F3F3">
                <a:alpha val="0"/>
              </a:srgbClr>
            </a:solidFill>
            <a:ln w="6350"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Jernhusen Sans Medium" pitchFamily="2" charset="0"/>
              </a:endParaRPr>
            </a:p>
          </p:txBody>
        </p:sp>
      </p:grpSp>
      <p:sp>
        <p:nvSpPr>
          <p:cNvPr id="234" name="Google Shape;633;p32"/>
          <p:cNvSpPr txBox="1">
            <a:spLocks/>
          </p:cNvSpPr>
          <p:nvPr/>
        </p:nvSpPr>
        <p:spPr>
          <a:xfrm>
            <a:off x="179512" y="2685537"/>
            <a:ext cx="2819066" cy="701400"/>
          </a:xfrm>
          <a:prstGeom prst="rect">
            <a:avLst/>
          </a:prstGeom>
        </p:spPr>
        <p:txBody>
          <a:bodyPr spcFirstLastPara="1" vert="horz" wrap="square" lIns="91425" tIns="18287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12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488" indent="-90488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9875" indent="-92075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80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FontTx/>
              <a:buNone/>
              <a:defRPr sz="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77800" indent="-1778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50000"/>
              <a:buFont typeface="Vrinda" panose="020B0502040204020203" pitchFamily="34" charset="0"/>
              <a:buChar char="॥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77800" indent="-17780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60000"/>
              <a:buFont typeface="Vrinda" panose="020B0502040204020203" pitchFamily="34" charset="0"/>
              <a:buChar char="॥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fr-CH" sz="1400" dirty="0" smtClean="0">
                <a:solidFill>
                  <a:schemeClr val="accent4">
                    <a:lumMod val="25000"/>
                  </a:schemeClr>
                </a:solidFill>
              </a:rPr>
              <a:t>Un écosystème </a:t>
            </a:r>
            <a:r>
              <a:rPr lang="fr-CH" sz="1400" dirty="0" err="1" smtClean="0">
                <a:solidFill>
                  <a:schemeClr val="accent4">
                    <a:lumMod val="25000"/>
                  </a:schemeClr>
                </a:solidFill>
              </a:rPr>
              <a:t>IoT</a:t>
            </a:r>
            <a:r>
              <a:rPr lang="fr-CH" sz="1400" dirty="0" smtClean="0">
                <a:solidFill>
                  <a:schemeClr val="accent4">
                    <a:lumMod val="25000"/>
                  </a:schemeClr>
                </a:solidFill>
              </a:rPr>
              <a:t> regroupant toutes </a:t>
            </a:r>
            <a:r>
              <a:rPr lang="fr-CH" sz="1400" dirty="0">
                <a:solidFill>
                  <a:schemeClr val="accent4">
                    <a:lumMod val="25000"/>
                  </a:schemeClr>
                </a:solidFill>
              </a:rPr>
              <a:t>les </a:t>
            </a:r>
            <a:r>
              <a:rPr lang="fr-CH" sz="1400" dirty="0" smtClean="0">
                <a:solidFill>
                  <a:schemeClr val="accent4">
                    <a:lumMod val="25000"/>
                  </a:schemeClr>
                </a:solidFill>
              </a:rPr>
              <a:t>technologies les plus </a:t>
            </a:r>
            <a:r>
              <a:rPr lang="fr-CH" sz="1400" dirty="0">
                <a:solidFill>
                  <a:schemeClr val="accent4">
                    <a:lumMod val="25000"/>
                  </a:schemeClr>
                </a:solidFill>
              </a:rPr>
              <a:t>actuelles</a:t>
            </a:r>
          </a:p>
        </p:txBody>
      </p:sp>
      <p:sp>
        <p:nvSpPr>
          <p:cNvPr id="235" name="Google Shape;634;p32"/>
          <p:cNvSpPr txBox="1">
            <a:spLocks/>
          </p:cNvSpPr>
          <p:nvPr/>
        </p:nvSpPr>
        <p:spPr>
          <a:xfrm>
            <a:off x="5921852" y="2263418"/>
            <a:ext cx="2898620" cy="701400"/>
          </a:xfrm>
          <a:prstGeom prst="rect">
            <a:avLst/>
          </a:prstGeom>
        </p:spPr>
        <p:txBody>
          <a:bodyPr spcFirstLastPara="1" vert="horz" wrap="square" lIns="91425" tIns="18287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12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488" indent="-90488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9875" indent="-92075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80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FontTx/>
              <a:buNone/>
              <a:defRPr sz="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77800" indent="-1778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50000"/>
              <a:buFont typeface="Vrinda" panose="020B0502040204020203" pitchFamily="34" charset="0"/>
              <a:buChar char="॥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77800" indent="-17780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60000"/>
              <a:buFont typeface="Vrinda" panose="020B0502040204020203" pitchFamily="34" charset="0"/>
              <a:buChar char="॥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fr-CH" sz="1400" dirty="0" smtClean="0">
                <a:solidFill>
                  <a:schemeClr val="accent4">
                    <a:lumMod val="25000"/>
                  </a:schemeClr>
                </a:solidFill>
              </a:rPr>
              <a:t>Une suite d’application dédiée au domaine industriel</a:t>
            </a:r>
            <a:endParaRPr lang="fr-CH" sz="14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36" name="Google Shape;635;p32"/>
          <p:cNvSpPr txBox="1">
            <a:spLocks/>
          </p:cNvSpPr>
          <p:nvPr/>
        </p:nvSpPr>
        <p:spPr>
          <a:xfrm>
            <a:off x="6038140" y="3643356"/>
            <a:ext cx="2782331" cy="701400"/>
          </a:xfrm>
          <a:prstGeom prst="rect">
            <a:avLst/>
          </a:prstGeom>
        </p:spPr>
        <p:txBody>
          <a:bodyPr spcFirstLastPara="1" vert="horz" wrap="square" lIns="91425" tIns="18287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12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0488" indent="-90488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69875" indent="-92075" algn="l" defTabSz="914400" rtl="0" eaLnBrk="1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7800" indent="0" algn="l" defTabSz="914400" rtl="0" eaLnBrk="1" latinLnBrk="0" hangingPunct="1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ts val="1000"/>
              </a:lnSpc>
              <a:spcBef>
                <a:spcPts val="0"/>
              </a:spcBef>
              <a:buFontTx/>
              <a:buNone/>
              <a:defRPr sz="8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77800" indent="-1778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Clr>
                <a:schemeClr val="tx2"/>
              </a:buClr>
              <a:buSzPct val="150000"/>
              <a:buFont typeface="Vrinda" panose="020B0502040204020203" pitchFamily="34" charset="0"/>
              <a:buChar char="॥"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77800" indent="-17780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60000"/>
              <a:buFont typeface="Vrinda" panose="020B0502040204020203" pitchFamily="34" charset="0"/>
              <a:buChar char="॥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fr-CH" sz="1400" dirty="0" smtClean="0">
                <a:solidFill>
                  <a:schemeClr val="accent4">
                    <a:lumMod val="25000"/>
                  </a:schemeClr>
                </a:solidFill>
              </a:rPr>
              <a:t>Une connaissance de la branche depuis de nombreuses années</a:t>
            </a:r>
            <a:endParaRPr lang="fr-CH" sz="1400" dirty="0">
              <a:solidFill>
                <a:schemeClr val="accent4">
                  <a:lumMod val="25000"/>
                </a:schemeClr>
              </a:solidFill>
            </a:endParaRPr>
          </a:p>
        </p:txBody>
      </p:sp>
      <p:cxnSp>
        <p:nvCxnSpPr>
          <p:cNvPr id="237" name="Google Shape;636;p32"/>
          <p:cNvCxnSpPr>
            <a:stCxn id="235" idx="1"/>
          </p:cNvCxnSpPr>
          <p:nvPr/>
        </p:nvCxnSpPr>
        <p:spPr>
          <a:xfrm rot="10800000" flipV="1">
            <a:off x="4943304" y="2614118"/>
            <a:ext cx="978549" cy="570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80808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38" name="Google Shape;637;p32"/>
          <p:cNvCxnSpPr>
            <a:stCxn id="236" idx="1"/>
          </p:cNvCxnSpPr>
          <p:nvPr/>
        </p:nvCxnSpPr>
        <p:spPr>
          <a:xfrm rot="10800000">
            <a:off x="4553444" y="3551556"/>
            <a:ext cx="1484697" cy="442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80808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39" name="Google Shape;638;p32"/>
          <p:cNvCxnSpPr>
            <a:stCxn id="234" idx="3"/>
          </p:cNvCxnSpPr>
          <p:nvPr/>
        </p:nvCxnSpPr>
        <p:spPr>
          <a:xfrm>
            <a:off x="2998578" y="3036237"/>
            <a:ext cx="841800" cy="0"/>
          </a:xfrm>
          <a:prstGeom prst="straightConnector1">
            <a:avLst/>
          </a:prstGeom>
          <a:noFill/>
          <a:ln w="19050" cap="flat" cmpd="sng">
            <a:solidFill>
              <a:srgbClr val="808080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242" name="Image 2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21" y="3364781"/>
            <a:ext cx="1383827" cy="288249"/>
          </a:xfrm>
          <a:prstGeom prst="rect">
            <a:avLst/>
          </a:prstGeom>
        </p:spPr>
      </p:pic>
      <p:pic>
        <p:nvPicPr>
          <p:cNvPr id="247" name="Image 2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16" y="2315708"/>
            <a:ext cx="564261" cy="367730"/>
          </a:xfrm>
          <a:prstGeom prst="rect">
            <a:avLst/>
          </a:prstGeom>
        </p:spPr>
      </p:pic>
      <p:pic>
        <p:nvPicPr>
          <p:cNvPr id="248" name="Image 2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08" y="1748211"/>
            <a:ext cx="819399" cy="62333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240" name="Espace réservé du numéro de diapositive 2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6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>
                <a:solidFill>
                  <a:srgbClr val="008D71"/>
                </a:solidFill>
              </a:rPr>
              <a:t>Ecosysteme</a:t>
            </a:r>
            <a:r>
              <a:rPr lang="de-CH" dirty="0" smtClean="0">
                <a:solidFill>
                  <a:srgbClr val="008D71"/>
                </a:solidFill>
              </a:rPr>
              <a:t> </a:t>
            </a:r>
            <a:r>
              <a:rPr lang="de-CH" dirty="0" err="1" smtClean="0">
                <a:solidFill>
                  <a:srgbClr val="008D71"/>
                </a:solidFill>
              </a:rPr>
              <a:t>Jellix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5</a:t>
            </a:fld>
            <a:endParaRPr lang="de-DE" dirty="0"/>
          </a:p>
        </p:txBody>
      </p:sp>
      <p:cxnSp>
        <p:nvCxnSpPr>
          <p:cNvPr id="9" name="Google Shape;137;p27"/>
          <p:cNvCxnSpPr/>
          <p:nvPr/>
        </p:nvCxnSpPr>
        <p:spPr>
          <a:xfrm>
            <a:off x="4716016" y="1851670"/>
            <a:ext cx="0" cy="1872208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" name="ZoneTexte 10"/>
          <p:cNvSpPr txBox="1"/>
          <p:nvPr/>
        </p:nvSpPr>
        <p:spPr>
          <a:xfrm>
            <a:off x="5040627" y="2067694"/>
            <a:ext cx="410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latin typeface="Jernhusen Sans Medium" pitchFamily="2" charset="0"/>
              </a:rPr>
              <a:t>Notre objectif est de proposer des applications industrielles </a:t>
            </a:r>
            <a:r>
              <a:rPr lang="fr-CH" dirty="0" smtClean="0">
                <a:latin typeface="Jernhusen Sans Medium" pitchFamily="2" charset="0"/>
              </a:rPr>
              <a:t>mise en </a:t>
            </a:r>
            <a:r>
              <a:rPr lang="fr-CH" dirty="0">
                <a:latin typeface="Jernhusen Sans Medium" pitchFamily="2" charset="0"/>
              </a:rPr>
              <a:t>réseau sur une plateforme commune, numérique et ouverte.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89883"/>
            <a:ext cx="3456385" cy="3755949"/>
          </a:xfrm>
          <a:prstGeom prst="rect">
            <a:avLst/>
          </a:prstGeom>
        </p:spPr>
      </p:pic>
      <p:pic>
        <p:nvPicPr>
          <p:cNvPr id="14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14198"/>
            <a:ext cx="567293" cy="3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123409"/>
            <a:ext cx="7758831" cy="648000"/>
          </a:xfrm>
        </p:spPr>
        <p:txBody>
          <a:bodyPr/>
          <a:lstStyle/>
          <a:p>
            <a:r>
              <a:rPr lang="fr-CH" dirty="0" err="1" smtClean="0">
                <a:solidFill>
                  <a:srgbClr val="008D71"/>
                </a:solidFill>
              </a:rPr>
              <a:t>SmartProduct</a:t>
            </a:r>
            <a:r>
              <a:rPr lang="fr-CH" dirty="0" smtClean="0">
                <a:solidFill>
                  <a:srgbClr val="008D71"/>
                </a:solidFill>
              </a:rPr>
              <a:t> une </a:t>
            </a:r>
            <a:r>
              <a:rPr lang="fr-CH" dirty="0">
                <a:solidFill>
                  <a:srgbClr val="008D71"/>
                </a:solidFill>
              </a:rPr>
              <a:t>condition préalable aux "services intelligents</a:t>
            </a:r>
            <a:r>
              <a:rPr lang="fr-CH" dirty="0" smtClean="0">
                <a:solidFill>
                  <a:srgbClr val="008D71"/>
                </a:solidFill>
              </a:rPr>
              <a:t>"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6</a:t>
            </a:fld>
            <a:endParaRPr lang="de-DE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617FDF2C-512E-40D1-9131-6DA83753FF52}"/>
              </a:ext>
            </a:extLst>
          </p:cNvPr>
          <p:cNvSpPr txBox="1"/>
          <p:nvPr/>
        </p:nvSpPr>
        <p:spPr>
          <a:xfrm>
            <a:off x="7142547" y="2810427"/>
            <a:ext cx="1065453" cy="3440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fr-CH" sz="1100" i="1" dirty="0" smtClean="0">
                <a:latin typeface="Montserrat"/>
              </a:rPr>
              <a:t>Client final</a:t>
            </a:r>
            <a:endParaRPr lang="fr-CH" sz="1100" i="1" dirty="0">
              <a:latin typeface="Montserra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309364"/>
            <a:ext cx="908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smtClean="0"/>
              <a:t>Début du projet</a:t>
            </a:r>
            <a:endParaRPr lang="fr-CH" sz="1100" dirty="0"/>
          </a:p>
        </p:txBody>
      </p:sp>
      <p:grpSp>
        <p:nvGrpSpPr>
          <p:cNvPr id="271" name="Groupe 270"/>
          <p:cNvGrpSpPr/>
          <p:nvPr/>
        </p:nvGrpSpPr>
        <p:grpSpPr>
          <a:xfrm>
            <a:off x="7192162" y="3253288"/>
            <a:ext cx="1004664" cy="907885"/>
            <a:chOff x="6773389" y="3245956"/>
            <a:chExt cx="1004664" cy="907885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E72B8049-D392-4F84-9A1E-C40C28712C66}"/>
                </a:ext>
              </a:extLst>
            </p:cNvPr>
            <p:cNvSpPr txBox="1"/>
            <p:nvPr/>
          </p:nvSpPr>
          <p:spPr>
            <a:xfrm>
              <a:off x="6773389" y="3809818"/>
              <a:ext cx="1004664" cy="3440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CH" sz="1100" dirty="0" smtClean="0">
                  <a:latin typeface="Montserrat"/>
                </a:rPr>
                <a:t>Smart Product</a:t>
              </a:r>
              <a:endParaRPr lang="fr-CH" sz="1100" dirty="0">
                <a:latin typeface="Montserrat"/>
                <a:ea typeface="Montserrat Light" charset="0"/>
                <a:cs typeface="Montserrat Light" charset="0"/>
              </a:endParaRPr>
            </a:p>
          </p:txBody>
        </p: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970" y="3245956"/>
              <a:ext cx="684732" cy="536726"/>
            </a:xfrm>
            <a:prstGeom prst="rect">
              <a:avLst/>
            </a:prstGeom>
          </p:spPr>
        </p:pic>
      </p:grpSp>
      <p:grpSp>
        <p:nvGrpSpPr>
          <p:cNvPr id="274" name="Groupe 273"/>
          <p:cNvGrpSpPr/>
          <p:nvPr/>
        </p:nvGrpSpPr>
        <p:grpSpPr>
          <a:xfrm>
            <a:off x="1414310" y="699542"/>
            <a:ext cx="3482969" cy="1451638"/>
            <a:chOff x="1672882" y="743344"/>
            <a:chExt cx="3482969" cy="1451638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75F0F4B2-B553-4A5F-9CCA-D90C9CAEEAD3}"/>
                </a:ext>
              </a:extLst>
            </p:cNvPr>
            <p:cNvSpPr txBox="1"/>
            <p:nvPr/>
          </p:nvSpPr>
          <p:spPr>
            <a:xfrm>
              <a:off x="1782042" y="1784012"/>
              <a:ext cx="793818" cy="3440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CH" sz="900" dirty="0" smtClean="0"/>
                <a:t>Produit</a:t>
              </a:r>
              <a:endParaRPr lang="fr-CH" sz="900" dirty="0">
                <a:ea typeface="Montserrat Light" charset="0"/>
                <a:cs typeface="Montserrat Light" charset="0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6485684E-76DD-43AC-94BC-497D794275FE}"/>
                </a:ext>
              </a:extLst>
            </p:cNvPr>
            <p:cNvSpPr txBox="1"/>
            <p:nvPr/>
          </p:nvSpPr>
          <p:spPr>
            <a:xfrm>
              <a:off x="2902666" y="1781095"/>
              <a:ext cx="959470" cy="3440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CH" sz="900" dirty="0" smtClean="0"/>
                <a:t>Connectivité</a:t>
              </a:r>
              <a:endParaRPr lang="fr-CH" sz="900" dirty="0">
                <a:ea typeface="Montserrat Light" charset="0"/>
                <a:cs typeface="Montserrat Light" charset="0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779667E5-B711-43D8-89CA-4055D1A52FB5}"/>
                </a:ext>
              </a:extLst>
            </p:cNvPr>
            <p:cNvSpPr txBox="1"/>
            <p:nvPr/>
          </p:nvSpPr>
          <p:spPr>
            <a:xfrm>
              <a:off x="4114411" y="1781095"/>
              <a:ext cx="880110" cy="3440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CH" sz="900" dirty="0" smtClean="0"/>
                <a:t>Digitalisation</a:t>
              </a:r>
              <a:endParaRPr lang="fr-CH" sz="900" dirty="0">
                <a:ea typeface="Montserrat Light" charset="0"/>
                <a:cs typeface="Montserrat Light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9AE5884-90B1-4691-B480-2D30ED518D51}"/>
                </a:ext>
              </a:extLst>
            </p:cNvPr>
            <p:cNvSpPr/>
            <p:nvPr/>
          </p:nvSpPr>
          <p:spPr>
            <a:xfrm>
              <a:off x="1782042" y="1116041"/>
              <a:ext cx="3373809" cy="107894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700">
                <a:solidFill>
                  <a:schemeClr val="tx1"/>
                </a:solidFill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xmlns="" id="{FFC1DF1B-DA37-44AD-8A2B-ABA6E3A0BA6A}"/>
                </a:ext>
              </a:extLst>
            </p:cNvPr>
            <p:cNvSpPr txBox="1"/>
            <p:nvPr/>
          </p:nvSpPr>
          <p:spPr>
            <a:xfrm>
              <a:off x="1672882" y="743344"/>
              <a:ext cx="1262470" cy="3440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fr-CH" sz="1050" i="1" dirty="0" smtClean="0">
                  <a:latin typeface="Montserrat"/>
                </a:rPr>
                <a:t>Notre client</a:t>
              </a:r>
              <a:endParaRPr lang="fr-CH" sz="1050" i="1" dirty="0">
                <a:latin typeface="Montserrat"/>
              </a:endParaRPr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058" y="1364925"/>
              <a:ext cx="672569" cy="371173"/>
            </a:xfrm>
            <a:prstGeom prst="rect">
              <a:avLst/>
            </a:prstGeom>
          </p:spPr>
        </p:pic>
        <p:grpSp>
          <p:nvGrpSpPr>
            <p:cNvPr id="105" name="Google Shape;10898;p48"/>
            <p:cNvGrpSpPr/>
            <p:nvPr/>
          </p:nvGrpSpPr>
          <p:grpSpPr>
            <a:xfrm>
              <a:off x="3196456" y="1349862"/>
              <a:ext cx="371047" cy="374199"/>
              <a:chOff x="4686757" y="2762156"/>
              <a:chExt cx="371047" cy="374199"/>
            </a:xfrm>
            <a:solidFill>
              <a:schemeClr val="tx1"/>
            </a:solidFill>
          </p:grpSpPr>
          <p:sp>
            <p:nvSpPr>
              <p:cNvPr id="106" name="Google Shape;10899;p48"/>
              <p:cNvSpPr/>
              <p:nvPr/>
            </p:nvSpPr>
            <p:spPr>
              <a:xfrm>
                <a:off x="4696767" y="2762156"/>
                <a:ext cx="353207" cy="374199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14243" extrusionOk="0">
                    <a:moveTo>
                      <a:pt x="4822" y="3727"/>
                    </a:moveTo>
                    <a:lnTo>
                      <a:pt x="6361" y="4608"/>
                    </a:lnTo>
                    <a:lnTo>
                      <a:pt x="4822" y="5482"/>
                    </a:lnTo>
                    <a:lnTo>
                      <a:pt x="4822" y="3727"/>
                    </a:lnTo>
                    <a:close/>
                    <a:moveTo>
                      <a:pt x="8741" y="3727"/>
                    </a:moveTo>
                    <a:lnTo>
                      <a:pt x="8741" y="5482"/>
                    </a:lnTo>
                    <a:lnTo>
                      <a:pt x="7201" y="4608"/>
                    </a:lnTo>
                    <a:lnTo>
                      <a:pt x="8741" y="3727"/>
                    </a:lnTo>
                    <a:close/>
                    <a:moveTo>
                      <a:pt x="2685" y="2797"/>
                    </a:moveTo>
                    <a:cubicBezTo>
                      <a:pt x="3448" y="2797"/>
                      <a:pt x="3844" y="3207"/>
                      <a:pt x="4405" y="3484"/>
                    </a:cubicBezTo>
                    <a:lnTo>
                      <a:pt x="4405" y="5725"/>
                    </a:lnTo>
                    <a:lnTo>
                      <a:pt x="2422" y="6862"/>
                    </a:lnTo>
                    <a:lnTo>
                      <a:pt x="1707" y="6453"/>
                    </a:lnTo>
                    <a:cubicBezTo>
                      <a:pt x="937" y="6016"/>
                      <a:pt x="563" y="5107"/>
                      <a:pt x="792" y="4247"/>
                    </a:cubicBezTo>
                    <a:cubicBezTo>
                      <a:pt x="1021" y="3394"/>
                      <a:pt x="1797" y="2797"/>
                      <a:pt x="2685" y="2797"/>
                    </a:cubicBezTo>
                    <a:close/>
                    <a:moveTo>
                      <a:pt x="10870" y="2797"/>
                    </a:moveTo>
                    <a:cubicBezTo>
                      <a:pt x="11758" y="2797"/>
                      <a:pt x="12535" y="3394"/>
                      <a:pt x="12764" y="4247"/>
                    </a:cubicBezTo>
                    <a:cubicBezTo>
                      <a:pt x="12992" y="5107"/>
                      <a:pt x="12618" y="6009"/>
                      <a:pt x="11848" y="6453"/>
                    </a:cubicBezTo>
                    <a:lnTo>
                      <a:pt x="11140" y="6862"/>
                    </a:lnTo>
                    <a:lnTo>
                      <a:pt x="9150" y="5725"/>
                    </a:lnTo>
                    <a:lnTo>
                      <a:pt x="9150" y="3484"/>
                    </a:lnTo>
                    <a:cubicBezTo>
                      <a:pt x="9725" y="3200"/>
                      <a:pt x="10114" y="2797"/>
                      <a:pt x="10870" y="2797"/>
                    </a:cubicBezTo>
                    <a:close/>
                    <a:moveTo>
                      <a:pt x="4398" y="6203"/>
                    </a:moveTo>
                    <a:lnTo>
                      <a:pt x="4398" y="7993"/>
                    </a:lnTo>
                    <a:lnTo>
                      <a:pt x="2838" y="7098"/>
                    </a:lnTo>
                    <a:lnTo>
                      <a:pt x="4398" y="6203"/>
                    </a:lnTo>
                    <a:close/>
                    <a:moveTo>
                      <a:pt x="9150" y="6203"/>
                    </a:moveTo>
                    <a:lnTo>
                      <a:pt x="10710" y="7098"/>
                    </a:lnTo>
                    <a:lnTo>
                      <a:pt x="9150" y="7993"/>
                    </a:lnTo>
                    <a:lnTo>
                      <a:pt x="9150" y="6203"/>
                    </a:lnTo>
                    <a:close/>
                    <a:moveTo>
                      <a:pt x="6778" y="4844"/>
                    </a:moveTo>
                    <a:lnTo>
                      <a:pt x="8741" y="5967"/>
                    </a:lnTo>
                    <a:lnTo>
                      <a:pt x="8741" y="8235"/>
                    </a:lnTo>
                    <a:lnTo>
                      <a:pt x="6778" y="9352"/>
                    </a:lnTo>
                    <a:lnTo>
                      <a:pt x="4822" y="8235"/>
                    </a:lnTo>
                    <a:lnTo>
                      <a:pt x="4822" y="5967"/>
                    </a:lnTo>
                    <a:lnTo>
                      <a:pt x="6778" y="4844"/>
                    </a:lnTo>
                    <a:close/>
                    <a:moveTo>
                      <a:pt x="4822" y="8721"/>
                    </a:moveTo>
                    <a:lnTo>
                      <a:pt x="6354" y="9595"/>
                    </a:lnTo>
                    <a:lnTo>
                      <a:pt x="4822" y="10476"/>
                    </a:lnTo>
                    <a:lnTo>
                      <a:pt x="4822" y="8721"/>
                    </a:lnTo>
                    <a:close/>
                    <a:moveTo>
                      <a:pt x="8734" y="8714"/>
                    </a:moveTo>
                    <a:lnTo>
                      <a:pt x="8734" y="10476"/>
                    </a:lnTo>
                    <a:lnTo>
                      <a:pt x="7201" y="9595"/>
                    </a:lnTo>
                    <a:lnTo>
                      <a:pt x="8734" y="8714"/>
                    </a:lnTo>
                    <a:close/>
                    <a:moveTo>
                      <a:pt x="11140" y="7341"/>
                    </a:moveTo>
                    <a:lnTo>
                      <a:pt x="11855" y="7743"/>
                    </a:lnTo>
                    <a:cubicBezTo>
                      <a:pt x="12306" y="8007"/>
                      <a:pt x="12632" y="8430"/>
                      <a:pt x="12764" y="8929"/>
                    </a:cubicBezTo>
                    <a:cubicBezTo>
                      <a:pt x="13125" y="10254"/>
                      <a:pt x="12073" y="11406"/>
                      <a:pt x="10873" y="11406"/>
                    </a:cubicBezTo>
                    <a:cubicBezTo>
                      <a:pt x="10553" y="11406"/>
                      <a:pt x="10223" y="11324"/>
                      <a:pt x="9906" y="11142"/>
                    </a:cubicBezTo>
                    <a:lnTo>
                      <a:pt x="9157" y="10712"/>
                    </a:lnTo>
                    <a:lnTo>
                      <a:pt x="9157" y="8478"/>
                    </a:lnTo>
                    <a:lnTo>
                      <a:pt x="11140" y="7341"/>
                    </a:lnTo>
                    <a:close/>
                    <a:moveTo>
                      <a:pt x="6778" y="9838"/>
                    </a:moveTo>
                    <a:lnTo>
                      <a:pt x="8741" y="10954"/>
                    </a:lnTo>
                    <a:lnTo>
                      <a:pt x="8741" y="11821"/>
                    </a:lnTo>
                    <a:cubicBezTo>
                      <a:pt x="8734" y="12903"/>
                      <a:pt x="7860" y="13777"/>
                      <a:pt x="6778" y="13777"/>
                    </a:cubicBezTo>
                    <a:cubicBezTo>
                      <a:pt x="5702" y="13777"/>
                      <a:pt x="4822" y="12903"/>
                      <a:pt x="4822" y="11821"/>
                    </a:cubicBezTo>
                    <a:lnTo>
                      <a:pt x="4822" y="10954"/>
                    </a:lnTo>
                    <a:lnTo>
                      <a:pt x="6778" y="9838"/>
                    </a:lnTo>
                    <a:close/>
                    <a:moveTo>
                      <a:pt x="6767" y="0"/>
                    </a:moveTo>
                    <a:cubicBezTo>
                      <a:pt x="6533" y="0"/>
                      <a:pt x="6296" y="35"/>
                      <a:pt x="6063" y="106"/>
                    </a:cubicBezTo>
                    <a:cubicBezTo>
                      <a:pt x="5071" y="418"/>
                      <a:pt x="4398" y="1334"/>
                      <a:pt x="4398" y="2374"/>
                    </a:cubicBezTo>
                    <a:lnTo>
                      <a:pt x="4398" y="3006"/>
                    </a:lnTo>
                    <a:lnTo>
                      <a:pt x="3851" y="2693"/>
                    </a:lnTo>
                    <a:cubicBezTo>
                      <a:pt x="3488" y="2491"/>
                      <a:pt x="3094" y="2395"/>
                      <a:pt x="2706" y="2395"/>
                    </a:cubicBezTo>
                    <a:cubicBezTo>
                      <a:pt x="1881" y="2395"/>
                      <a:pt x="1080" y="2827"/>
                      <a:pt x="646" y="3595"/>
                    </a:cubicBezTo>
                    <a:cubicBezTo>
                      <a:pt x="1" y="4719"/>
                      <a:pt x="375" y="6155"/>
                      <a:pt x="1492" y="6814"/>
                    </a:cubicBezTo>
                    <a:lnTo>
                      <a:pt x="1992" y="7098"/>
                    </a:lnTo>
                    <a:lnTo>
                      <a:pt x="1499" y="7389"/>
                    </a:lnTo>
                    <a:cubicBezTo>
                      <a:pt x="597" y="7902"/>
                      <a:pt x="140" y="8943"/>
                      <a:pt x="369" y="9956"/>
                    </a:cubicBezTo>
                    <a:cubicBezTo>
                      <a:pt x="591" y="10968"/>
                      <a:pt x="1444" y="11717"/>
                      <a:pt x="2477" y="11808"/>
                    </a:cubicBezTo>
                    <a:lnTo>
                      <a:pt x="2491" y="11808"/>
                    </a:lnTo>
                    <a:cubicBezTo>
                      <a:pt x="2495" y="11808"/>
                      <a:pt x="2500" y="11808"/>
                      <a:pt x="2504" y="11808"/>
                    </a:cubicBezTo>
                    <a:cubicBezTo>
                      <a:pt x="2769" y="11808"/>
                      <a:pt x="2785" y="11398"/>
                      <a:pt x="2512" y="11391"/>
                    </a:cubicBezTo>
                    <a:cubicBezTo>
                      <a:pt x="1659" y="11315"/>
                      <a:pt x="958" y="10698"/>
                      <a:pt x="778" y="9865"/>
                    </a:cubicBezTo>
                    <a:cubicBezTo>
                      <a:pt x="591" y="9033"/>
                      <a:pt x="965" y="8173"/>
                      <a:pt x="1707" y="7750"/>
                    </a:cubicBezTo>
                    <a:lnTo>
                      <a:pt x="2415" y="7341"/>
                    </a:lnTo>
                    <a:lnTo>
                      <a:pt x="4405" y="8478"/>
                    </a:lnTo>
                    <a:lnTo>
                      <a:pt x="4405" y="10712"/>
                    </a:lnTo>
                    <a:cubicBezTo>
                      <a:pt x="3740" y="11079"/>
                      <a:pt x="3587" y="11211"/>
                      <a:pt x="3261" y="11315"/>
                    </a:cubicBezTo>
                    <a:cubicBezTo>
                      <a:pt x="3014" y="11391"/>
                      <a:pt x="3097" y="11727"/>
                      <a:pt x="3319" y="11727"/>
                    </a:cubicBezTo>
                    <a:cubicBezTo>
                      <a:pt x="3340" y="11727"/>
                      <a:pt x="3362" y="11724"/>
                      <a:pt x="3386" y="11717"/>
                    </a:cubicBezTo>
                    <a:cubicBezTo>
                      <a:pt x="3760" y="11599"/>
                      <a:pt x="3948" y="11447"/>
                      <a:pt x="4405" y="11197"/>
                    </a:cubicBezTo>
                    <a:lnTo>
                      <a:pt x="4405" y="11821"/>
                    </a:lnTo>
                    <a:cubicBezTo>
                      <a:pt x="4378" y="13153"/>
                      <a:pt x="5446" y="14242"/>
                      <a:pt x="6778" y="14242"/>
                    </a:cubicBezTo>
                    <a:cubicBezTo>
                      <a:pt x="8109" y="14242"/>
                      <a:pt x="9178" y="13153"/>
                      <a:pt x="9157" y="11821"/>
                    </a:cubicBezTo>
                    <a:lnTo>
                      <a:pt x="9157" y="11197"/>
                    </a:lnTo>
                    <a:cubicBezTo>
                      <a:pt x="9517" y="11371"/>
                      <a:pt x="10003" y="11821"/>
                      <a:pt x="10877" y="11821"/>
                    </a:cubicBezTo>
                    <a:cubicBezTo>
                      <a:pt x="11952" y="11821"/>
                      <a:pt x="12888" y="11093"/>
                      <a:pt x="13166" y="10053"/>
                    </a:cubicBezTo>
                    <a:cubicBezTo>
                      <a:pt x="13443" y="9019"/>
                      <a:pt x="12985" y="7923"/>
                      <a:pt x="12056" y="7389"/>
                    </a:cubicBezTo>
                    <a:lnTo>
                      <a:pt x="11564" y="7105"/>
                    </a:lnTo>
                    <a:lnTo>
                      <a:pt x="12056" y="6820"/>
                    </a:lnTo>
                    <a:cubicBezTo>
                      <a:pt x="12791" y="6390"/>
                      <a:pt x="13249" y="5600"/>
                      <a:pt x="13249" y="4747"/>
                    </a:cubicBezTo>
                    <a:cubicBezTo>
                      <a:pt x="13249" y="3375"/>
                      <a:pt x="12106" y="2377"/>
                      <a:pt x="10863" y="2377"/>
                    </a:cubicBezTo>
                    <a:cubicBezTo>
                      <a:pt x="10471" y="2377"/>
                      <a:pt x="10070" y="2476"/>
                      <a:pt x="9691" y="2693"/>
                    </a:cubicBezTo>
                    <a:lnTo>
                      <a:pt x="9150" y="3006"/>
                    </a:lnTo>
                    <a:cubicBezTo>
                      <a:pt x="9136" y="2485"/>
                      <a:pt x="9178" y="2250"/>
                      <a:pt x="9087" y="1861"/>
                    </a:cubicBezTo>
                    <a:cubicBezTo>
                      <a:pt x="9064" y="1748"/>
                      <a:pt x="8979" y="1698"/>
                      <a:pt x="8892" y="1698"/>
                    </a:cubicBezTo>
                    <a:cubicBezTo>
                      <a:pt x="8771" y="1698"/>
                      <a:pt x="8646" y="1794"/>
                      <a:pt x="8678" y="1951"/>
                    </a:cubicBezTo>
                    <a:cubicBezTo>
                      <a:pt x="8754" y="2284"/>
                      <a:pt x="8720" y="2471"/>
                      <a:pt x="8727" y="3241"/>
                    </a:cubicBezTo>
                    <a:lnTo>
                      <a:pt x="6771" y="4365"/>
                    </a:lnTo>
                    <a:lnTo>
                      <a:pt x="4815" y="3241"/>
                    </a:lnTo>
                    <a:lnTo>
                      <a:pt x="4815" y="2374"/>
                    </a:lnTo>
                    <a:cubicBezTo>
                      <a:pt x="4815" y="1521"/>
                      <a:pt x="5370" y="765"/>
                      <a:pt x="6188" y="509"/>
                    </a:cubicBezTo>
                    <a:cubicBezTo>
                      <a:pt x="6381" y="448"/>
                      <a:pt x="6578" y="419"/>
                      <a:pt x="6773" y="419"/>
                    </a:cubicBezTo>
                    <a:cubicBezTo>
                      <a:pt x="7401" y="419"/>
                      <a:pt x="8004" y="724"/>
                      <a:pt x="8380" y="1265"/>
                    </a:cubicBezTo>
                    <a:cubicBezTo>
                      <a:pt x="8426" y="1330"/>
                      <a:pt x="8487" y="1358"/>
                      <a:pt x="8547" y="1358"/>
                    </a:cubicBezTo>
                    <a:cubicBezTo>
                      <a:pt x="8697" y="1358"/>
                      <a:pt x="8840" y="1190"/>
                      <a:pt x="8727" y="1022"/>
                    </a:cubicBezTo>
                    <a:cubicBezTo>
                      <a:pt x="8270" y="369"/>
                      <a:pt x="7533" y="0"/>
                      <a:pt x="67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07" name="Google Shape;10900;p48"/>
              <p:cNvSpPr/>
              <p:nvPr/>
            </p:nvSpPr>
            <p:spPr>
              <a:xfrm>
                <a:off x="4843656" y="2919134"/>
                <a:ext cx="62161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255" extrusionOk="0">
                    <a:moveTo>
                      <a:pt x="1191" y="0"/>
                    </a:moveTo>
                    <a:cubicBezTo>
                      <a:pt x="667" y="0"/>
                      <a:pt x="146" y="346"/>
                      <a:pt x="70" y="991"/>
                    </a:cubicBezTo>
                    <a:cubicBezTo>
                      <a:pt x="0" y="1504"/>
                      <a:pt x="306" y="2004"/>
                      <a:pt x="791" y="2184"/>
                    </a:cubicBezTo>
                    <a:cubicBezTo>
                      <a:pt x="920" y="2232"/>
                      <a:pt x="1053" y="2255"/>
                      <a:pt x="1185" y="2255"/>
                    </a:cubicBezTo>
                    <a:cubicBezTo>
                      <a:pt x="1552" y="2255"/>
                      <a:pt x="1909" y="2077"/>
                      <a:pt x="2123" y="1761"/>
                    </a:cubicBezTo>
                    <a:cubicBezTo>
                      <a:pt x="2324" y="1456"/>
                      <a:pt x="2366" y="1081"/>
                      <a:pt x="2248" y="741"/>
                    </a:cubicBezTo>
                    <a:cubicBezTo>
                      <a:pt x="2062" y="238"/>
                      <a:pt x="1626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08" name="Google Shape;10901;p48"/>
              <p:cNvSpPr/>
              <p:nvPr/>
            </p:nvSpPr>
            <p:spPr>
              <a:xfrm>
                <a:off x="4686757" y="2827311"/>
                <a:ext cx="62660" cy="4847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845" extrusionOk="0">
                    <a:moveTo>
                      <a:pt x="1207" y="1"/>
                    </a:moveTo>
                    <a:cubicBezTo>
                      <a:pt x="1147" y="1"/>
                      <a:pt x="1084" y="7"/>
                      <a:pt x="1020" y="19"/>
                    </a:cubicBezTo>
                    <a:cubicBezTo>
                      <a:pt x="215" y="172"/>
                      <a:pt x="0" y="1226"/>
                      <a:pt x="680" y="1691"/>
                    </a:cubicBezTo>
                    <a:cubicBezTo>
                      <a:pt x="770" y="1746"/>
                      <a:pt x="867" y="1795"/>
                      <a:pt x="978" y="1816"/>
                    </a:cubicBezTo>
                    <a:cubicBezTo>
                      <a:pt x="1054" y="1835"/>
                      <a:pt x="1130" y="1845"/>
                      <a:pt x="1205" y="1845"/>
                    </a:cubicBezTo>
                    <a:cubicBezTo>
                      <a:pt x="1503" y="1845"/>
                      <a:pt x="1786" y="1696"/>
                      <a:pt x="1963" y="1441"/>
                    </a:cubicBezTo>
                    <a:cubicBezTo>
                      <a:pt x="2385" y="809"/>
                      <a:pt x="1913" y="1"/>
                      <a:pt x="12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09" name="Google Shape;10902;p48"/>
              <p:cNvSpPr/>
              <p:nvPr/>
            </p:nvSpPr>
            <p:spPr>
              <a:xfrm>
                <a:off x="5005600" y="3019416"/>
                <a:ext cx="52020" cy="48604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850" extrusionOk="0">
                    <a:moveTo>
                      <a:pt x="1025" y="1"/>
                    </a:moveTo>
                    <a:cubicBezTo>
                      <a:pt x="613" y="1"/>
                      <a:pt x="203" y="258"/>
                      <a:pt x="114" y="760"/>
                    </a:cubicBezTo>
                    <a:cubicBezTo>
                      <a:pt x="0" y="1404"/>
                      <a:pt x="513" y="1850"/>
                      <a:pt x="1039" y="1850"/>
                    </a:cubicBezTo>
                    <a:cubicBezTo>
                      <a:pt x="1317" y="1850"/>
                      <a:pt x="1598" y="1725"/>
                      <a:pt x="1792" y="1440"/>
                    </a:cubicBezTo>
                    <a:cubicBezTo>
                      <a:pt x="1938" y="1225"/>
                      <a:pt x="1980" y="954"/>
                      <a:pt x="1924" y="705"/>
                    </a:cubicBezTo>
                    <a:cubicBezTo>
                      <a:pt x="1806" y="232"/>
                      <a:pt x="1415" y="1"/>
                      <a:pt x="10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10" name="Google Shape;10903;p48"/>
              <p:cNvSpPr/>
              <p:nvPr/>
            </p:nvSpPr>
            <p:spPr>
              <a:xfrm>
                <a:off x="4857476" y="2936946"/>
                <a:ext cx="48341" cy="41484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579" extrusionOk="0">
                    <a:moveTo>
                      <a:pt x="1332" y="1"/>
                    </a:moveTo>
                    <a:cubicBezTo>
                      <a:pt x="592" y="1"/>
                      <a:pt x="1" y="749"/>
                      <a:pt x="279" y="1513"/>
                    </a:cubicBezTo>
                    <a:cubicBezTo>
                      <a:pt x="403" y="1557"/>
                      <a:pt x="531" y="1579"/>
                      <a:pt x="657" y="1579"/>
                    </a:cubicBezTo>
                    <a:cubicBezTo>
                      <a:pt x="1025" y="1579"/>
                      <a:pt x="1380" y="1398"/>
                      <a:pt x="1597" y="1083"/>
                    </a:cubicBezTo>
                    <a:cubicBezTo>
                      <a:pt x="1791" y="785"/>
                      <a:pt x="1840" y="410"/>
                      <a:pt x="1722" y="70"/>
                    </a:cubicBezTo>
                    <a:cubicBezTo>
                      <a:pt x="1590" y="23"/>
                      <a:pt x="1459" y="1"/>
                      <a:pt x="1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11" name="Google Shape;10904;p48"/>
              <p:cNvSpPr/>
              <p:nvPr/>
            </p:nvSpPr>
            <p:spPr>
              <a:xfrm>
                <a:off x="4708563" y="2844940"/>
                <a:ext cx="34890" cy="30844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174" extrusionOk="0">
                    <a:moveTo>
                      <a:pt x="1040" y="0"/>
                    </a:moveTo>
                    <a:cubicBezTo>
                      <a:pt x="464" y="0"/>
                      <a:pt x="1" y="548"/>
                      <a:pt x="148" y="1145"/>
                    </a:cubicBezTo>
                    <a:cubicBezTo>
                      <a:pt x="224" y="1164"/>
                      <a:pt x="300" y="1174"/>
                      <a:pt x="375" y="1174"/>
                    </a:cubicBezTo>
                    <a:cubicBezTo>
                      <a:pt x="673" y="1174"/>
                      <a:pt x="956" y="1025"/>
                      <a:pt x="1133" y="770"/>
                    </a:cubicBezTo>
                    <a:cubicBezTo>
                      <a:pt x="1279" y="548"/>
                      <a:pt x="1328" y="285"/>
                      <a:pt x="1265" y="28"/>
                    </a:cubicBezTo>
                    <a:cubicBezTo>
                      <a:pt x="1189" y="9"/>
                      <a:pt x="1114" y="0"/>
                      <a:pt x="10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12" name="Google Shape;10905;p48"/>
              <p:cNvSpPr/>
              <p:nvPr/>
            </p:nvSpPr>
            <p:spPr>
              <a:xfrm>
                <a:off x="5022914" y="3037176"/>
                <a:ext cx="34890" cy="3076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171" extrusionOk="0">
                    <a:moveTo>
                      <a:pt x="1040" y="1"/>
                    </a:moveTo>
                    <a:cubicBezTo>
                      <a:pt x="464" y="1"/>
                      <a:pt x="1" y="549"/>
                      <a:pt x="148" y="1145"/>
                    </a:cubicBezTo>
                    <a:cubicBezTo>
                      <a:pt x="220" y="1163"/>
                      <a:pt x="293" y="1171"/>
                      <a:pt x="364" y="1171"/>
                    </a:cubicBezTo>
                    <a:cubicBezTo>
                      <a:pt x="668" y="1171"/>
                      <a:pt x="959" y="1022"/>
                      <a:pt x="1133" y="764"/>
                    </a:cubicBezTo>
                    <a:cubicBezTo>
                      <a:pt x="1279" y="549"/>
                      <a:pt x="1328" y="278"/>
                      <a:pt x="1265" y="29"/>
                    </a:cubicBezTo>
                    <a:cubicBezTo>
                      <a:pt x="1189" y="10"/>
                      <a:pt x="1114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</p:grpSp>
        <p:grpSp>
          <p:nvGrpSpPr>
            <p:cNvPr id="113" name="Groupe 112"/>
            <p:cNvGrpSpPr/>
            <p:nvPr/>
          </p:nvGrpSpPr>
          <p:grpSpPr>
            <a:xfrm>
              <a:off x="4300172" y="1262042"/>
              <a:ext cx="555811" cy="548839"/>
              <a:chOff x="1711933" y="4330270"/>
              <a:chExt cx="1585359" cy="1565473"/>
            </a:xfrm>
          </p:grpSpPr>
          <p:sp>
            <p:nvSpPr>
              <p:cNvPr id="114" name="Google Shape;15433;p51"/>
              <p:cNvSpPr/>
              <p:nvPr/>
            </p:nvSpPr>
            <p:spPr>
              <a:xfrm>
                <a:off x="2491149" y="4367146"/>
                <a:ext cx="47046" cy="257802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307" extrusionOk="0">
                    <a:moveTo>
                      <a:pt x="206" y="0"/>
                    </a:moveTo>
                    <a:cubicBezTo>
                      <a:pt x="103" y="0"/>
                      <a:pt x="1" y="70"/>
                      <a:pt x="1" y="208"/>
                    </a:cubicBezTo>
                    <a:lnTo>
                      <a:pt x="1" y="2097"/>
                    </a:lnTo>
                    <a:cubicBezTo>
                      <a:pt x="1" y="2211"/>
                      <a:pt x="96" y="2307"/>
                      <a:pt x="211" y="2307"/>
                    </a:cubicBezTo>
                    <a:cubicBezTo>
                      <a:pt x="325" y="2307"/>
                      <a:pt x="421" y="2211"/>
                      <a:pt x="411" y="2097"/>
                    </a:cubicBezTo>
                    <a:lnTo>
                      <a:pt x="411" y="208"/>
                    </a:lnTo>
                    <a:cubicBezTo>
                      <a:pt x="411" y="70"/>
                      <a:pt x="308" y="0"/>
                      <a:pt x="206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15" name="Google Shape;15434;p51"/>
              <p:cNvSpPr/>
              <p:nvPr/>
            </p:nvSpPr>
            <p:spPr>
              <a:xfrm>
                <a:off x="2433600" y="4330270"/>
                <a:ext cx="140801" cy="12091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082" extrusionOk="0">
                    <a:moveTo>
                      <a:pt x="720" y="1"/>
                    </a:moveTo>
                    <a:cubicBezTo>
                      <a:pt x="589" y="1"/>
                      <a:pt x="455" y="49"/>
                      <a:pt x="344" y="156"/>
                    </a:cubicBezTo>
                    <a:cubicBezTo>
                      <a:pt x="1" y="500"/>
                      <a:pt x="249" y="1082"/>
                      <a:pt x="726" y="1082"/>
                    </a:cubicBezTo>
                    <a:cubicBezTo>
                      <a:pt x="1021" y="1082"/>
                      <a:pt x="1260" y="834"/>
                      <a:pt x="1260" y="538"/>
                    </a:cubicBezTo>
                    <a:cubicBezTo>
                      <a:pt x="1260" y="215"/>
                      <a:pt x="997" y="1"/>
                      <a:pt x="72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16" name="Google Shape;15435;p51"/>
              <p:cNvSpPr/>
              <p:nvPr/>
            </p:nvSpPr>
            <p:spPr>
              <a:xfrm>
                <a:off x="2738555" y="4367146"/>
                <a:ext cx="45928" cy="25780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07" extrusionOk="0">
                    <a:moveTo>
                      <a:pt x="205" y="0"/>
                    </a:moveTo>
                    <a:cubicBezTo>
                      <a:pt x="103" y="0"/>
                      <a:pt x="0" y="70"/>
                      <a:pt x="0" y="208"/>
                    </a:cubicBezTo>
                    <a:lnTo>
                      <a:pt x="0" y="2097"/>
                    </a:lnTo>
                    <a:cubicBezTo>
                      <a:pt x="0" y="2211"/>
                      <a:pt x="86" y="2307"/>
                      <a:pt x="200" y="2307"/>
                    </a:cubicBezTo>
                    <a:cubicBezTo>
                      <a:pt x="315" y="2307"/>
                      <a:pt x="410" y="2211"/>
                      <a:pt x="410" y="2097"/>
                    </a:cubicBezTo>
                    <a:lnTo>
                      <a:pt x="410" y="208"/>
                    </a:lnTo>
                    <a:cubicBezTo>
                      <a:pt x="410" y="70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17" name="Google Shape;15436;p51"/>
              <p:cNvSpPr/>
              <p:nvPr/>
            </p:nvSpPr>
            <p:spPr>
              <a:xfrm>
                <a:off x="2679888" y="4330270"/>
                <a:ext cx="141920" cy="12091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2" extrusionOk="0">
                    <a:moveTo>
                      <a:pt x="722" y="1"/>
                    </a:moveTo>
                    <a:cubicBezTo>
                      <a:pt x="590" y="1"/>
                      <a:pt x="454" y="49"/>
                      <a:pt x="344" y="156"/>
                    </a:cubicBezTo>
                    <a:cubicBezTo>
                      <a:pt x="0" y="500"/>
                      <a:pt x="248" y="1082"/>
                      <a:pt x="725" y="1082"/>
                    </a:cubicBezTo>
                    <a:cubicBezTo>
                      <a:pt x="1021" y="1082"/>
                      <a:pt x="1260" y="834"/>
                      <a:pt x="1269" y="538"/>
                    </a:cubicBezTo>
                    <a:cubicBezTo>
                      <a:pt x="1269" y="215"/>
                      <a:pt x="1002" y="1"/>
                      <a:pt x="722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18" name="Google Shape;15437;p51"/>
              <p:cNvSpPr/>
              <p:nvPr/>
            </p:nvSpPr>
            <p:spPr>
              <a:xfrm>
                <a:off x="2244967" y="4367146"/>
                <a:ext cx="45928" cy="257802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07" extrusionOk="0">
                    <a:moveTo>
                      <a:pt x="205" y="0"/>
                    </a:moveTo>
                    <a:cubicBezTo>
                      <a:pt x="103" y="0"/>
                      <a:pt x="0" y="70"/>
                      <a:pt x="0" y="208"/>
                    </a:cubicBezTo>
                    <a:lnTo>
                      <a:pt x="0" y="2097"/>
                    </a:lnTo>
                    <a:cubicBezTo>
                      <a:pt x="0" y="2211"/>
                      <a:pt x="96" y="2307"/>
                      <a:pt x="210" y="2307"/>
                    </a:cubicBezTo>
                    <a:cubicBezTo>
                      <a:pt x="324" y="2307"/>
                      <a:pt x="410" y="2211"/>
                      <a:pt x="410" y="2097"/>
                    </a:cubicBezTo>
                    <a:lnTo>
                      <a:pt x="410" y="208"/>
                    </a:lnTo>
                    <a:cubicBezTo>
                      <a:pt x="410" y="70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19" name="Google Shape;15438;p51"/>
              <p:cNvSpPr/>
              <p:nvPr/>
            </p:nvSpPr>
            <p:spPr>
              <a:xfrm>
                <a:off x="2187307" y="4330270"/>
                <a:ext cx="140912" cy="12091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82" extrusionOk="0">
                    <a:moveTo>
                      <a:pt x="716" y="1"/>
                    </a:moveTo>
                    <a:cubicBezTo>
                      <a:pt x="585" y="1"/>
                      <a:pt x="452" y="49"/>
                      <a:pt x="344" y="156"/>
                    </a:cubicBezTo>
                    <a:cubicBezTo>
                      <a:pt x="1" y="500"/>
                      <a:pt x="239" y="1082"/>
                      <a:pt x="726" y="1082"/>
                    </a:cubicBezTo>
                    <a:cubicBezTo>
                      <a:pt x="1022" y="1082"/>
                      <a:pt x="1260" y="834"/>
                      <a:pt x="1260" y="538"/>
                    </a:cubicBezTo>
                    <a:cubicBezTo>
                      <a:pt x="1260" y="215"/>
                      <a:pt x="993" y="1"/>
                      <a:pt x="71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0" name="Google Shape;15439;p51"/>
              <p:cNvSpPr/>
              <p:nvPr/>
            </p:nvSpPr>
            <p:spPr>
              <a:xfrm>
                <a:off x="2491149" y="5601623"/>
                <a:ext cx="46039" cy="25679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298" extrusionOk="0">
                    <a:moveTo>
                      <a:pt x="206" y="1"/>
                    </a:moveTo>
                    <a:cubicBezTo>
                      <a:pt x="103" y="1"/>
                      <a:pt x="1" y="70"/>
                      <a:pt x="1" y="208"/>
                    </a:cubicBezTo>
                    <a:lnTo>
                      <a:pt x="1" y="2097"/>
                    </a:lnTo>
                    <a:cubicBezTo>
                      <a:pt x="1" y="2202"/>
                      <a:pt x="96" y="2297"/>
                      <a:pt x="211" y="2297"/>
                    </a:cubicBezTo>
                    <a:cubicBezTo>
                      <a:pt x="325" y="2297"/>
                      <a:pt x="411" y="2212"/>
                      <a:pt x="411" y="2097"/>
                    </a:cubicBezTo>
                    <a:lnTo>
                      <a:pt x="411" y="208"/>
                    </a:lnTo>
                    <a:cubicBezTo>
                      <a:pt x="411" y="70"/>
                      <a:pt x="308" y="1"/>
                      <a:pt x="206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1" name="Google Shape;15440;p51"/>
              <p:cNvSpPr/>
              <p:nvPr/>
            </p:nvSpPr>
            <p:spPr>
              <a:xfrm>
                <a:off x="2433600" y="5775166"/>
                <a:ext cx="140801" cy="120577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079" extrusionOk="0">
                    <a:moveTo>
                      <a:pt x="725" y="1"/>
                    </a:moveTo>
                    <a:cubicBezTo>
                      <a:pt x="592" y="1"/>
                      <a:pt x="456" y="51"/>
                      <a:pt x="344" y="162"/>
                    </a:cubicBezTo>
                    <a:cubicBezTo>
                      <a:pt x="1" y="496"/>
                      <a:pt x="249" y="1078"/>
                      <a:pt x="726" y="1078"/>
                    </a:cubicBezTo>
                    <a:cubicBezTo>
                      <a:pt x="1021" y="1078"/>
                      <a:pt x="1260" y="840"/>
                      <a:pt x="1260" y="544"/>
                    </a:cubicBezTo>
                    <a:cubicBezTo>
                      <a:pt x="1260" y="216"/>
                      <a:pt x="1000" y="1"/>
                      <a:pt x="72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2" name="Google Shape;15441;p51"/>
              <p:cNvSpPr/>
              <p:nvPr/>
            </p:nvSpPr>
            <p:spPr>
              <a:xfrm>
                <a:off x="2244967" y="5601623"/>
                <a:ext cx="45928" cy="25679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298" extrusionOk="0">
                    <a:moveTo>
                      <a:pt x="205" y="1"/>
                    </a:moveTo>
                    <a:cubicBezTo>
                      <a:pt x="103" y="1"/>
                      <a:pt x="0" y="70"/>
                      <a:pt x="0" y="208"/>
                    </a:cubicBezTo>
                    <a:lnTo>
                      <a:pt x="0" y="2097"/>
                    </a:lnTo>
                    <a:cubicBezTo>
                      <a:pt x="0" y="2202"/>
                      <a:pt x="96" y="2297"/>
                      <a:pt x="210" y="2297"/>
                    </a:cubicBezTo>
                    <a:cubicBezTo>
                      <a:pt x="315" y="2297"/>
                      <a:pt x="410" y="2212"/>
                      <a:pt x="410" y="2097"/>
                    </a:cubicBezTo>
                    <a:lnTo>
                      <a:pt x="410" y="208"/>
                    </a:lnTo>
                    <a:cubicBezTo>
                      <a:pt x="410" y="70"/>
                      <a:pt x="308" y="1"/>
                      <a:pt x="205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3" name="Google Shape;15442;p51"/>
              <p:cNvSpPr/>
              <p:nvPr/>
            </p:nvSpPr>
            <p:spPr>
              <a:xfrm>
                <a:off x="2187307" y="5775166"/>
                <a:ext cx="140912" cy="120577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79" extrusionOk="0">
                    <a:moveTo>
                      <a:pt x="721" y="1"/>
                    </a:moveTo>
                    <a:cubicBezTo>
                      <a:pt x="588" y="1"/>
                      <a:pt x="453" y="51"/>
                      <a:pt x="344" y="162"/>
                    </a:cubicBezTo>
                    <a:cubicBezTo>
                      <a:pt x="1" y="496"/>
                      <a:pt x="239" y="1078"/>
                      <a:pt x="726" y="1078"/>
                    </a:cubicBezTo>
                    <a:cubicBezTo>
                      <a:pt x="1022" y="1078"/>
                      <a:pt x="1260" y="840"/>
                      <a:pt x="1260" y="544"/>
                    </a:cubicBezTo>
                    <a:cubicBezTo>
                      <a:pt x="1260" y="216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4" name="Google Shape;15443;p51"/>
              <p:cNvSpPr/>
              <p:nvPr/>
            </p:nvSpPr>
            <p:spPr>
              <a:xfrm>
                <a:off x="2738000" y="5601623"/>
                <a:ext cx="46487" cy="25679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2298" extrusionOk="0">
                    <a:moveTo>
                      <a:pt x="203" y="1"/>
                    </a:moveTo>
                    <a:cubicBezTo>
                      <a:pt x="100" y="1"/>
                      <a:pt x="0" y="70"/>
                      <a:pt x="5" y="208"/>
                    </a:cubicBezTo>
                    <a:lnTo>
                      <a:pt x="5" y="2097"/>
                    </a:lnTo>
                    <a:cubicBezTo>
                      <a:pt x="5" y="2202"/>
                      <a:pt x="91" y="2297"/>
                      <a:pt x="205" y="2297"/>
                    </a:cubicBezTo>
                    <a:cubicBezTo>
                      <a:pt x="320" y="2297"/>
                      <a:pt x="406" y="2212"/>
                      <a:pt x="415" y="2097"/>
                    </a:cubicBezTo>
                    <a:lnTo>
                      <a:pt x="415" y="208"/>
                    </a:lnTo>
                    <a:cubicBezTo>
                      <a:pt x="411" y="70"/>
                      <a:pt x="306" y="1"/>
                      <a:pt x="203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5" name="Google Shape;15444;p51"/>
              <p:cNvSpPr/>
              <p:nvPr/>
            </p:nvSpPr>
            <p:spPr>
              <a:xfrm>
                <a:off x="2679888" y="5775166"/>
                <a:ext cx="141920" cy="120577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27" y="1"/>
                    </a:moveTo>
                    <a:cubicBezTo>
                      <a:pt x="593" y="1"/>
                      <a:pt x="456" y="51"/>
                      <a:pt x="344" y="162"/>
                    </a:cubicBezTo>
                    <a:cubicBezTo>
                      <a:pt x="0" y="496"/>
                      <a:pt x="248" y="1078"/>
                      <a:pt x="725" y="1078"/>
                    </a:cubicBezTo>
                    <a:cubicBezTo>
                      <a:pt x="1021" y="1078"/>
                      <a:pt x="1260" y="840"/>
                      <a:pt x="1269" y="544"/>
                    </a:cubicBezTo>
                    <a:cubicBezTo>
                      <a:pt x="1269" y="216"/>
                      <a:pt x="1004" y="1"/>
                      <a:pt x="7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6" name="Google Shape;15445;p51"/>
              <p:cNvSpPr/>
              <p:nvPr/>
            </p:nvSpPr>
            <p:spPr>
              <a:xfrm>
                <a:off x="2995466" y="5090712"/>
                <a:ext cx="271881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411" extrusionOk="0">
                    <a:moveTo>
                      <a:pt x="277" y="1"/>
                    </a:moveTo>
                    <a:cubicBezTo>
                      <a:pt x="0" y="1"/>
                      <a:pt x="0" y="411"/>
                      <a:pt x="277" y="411"/>
                    </a:cubicBezTo>
                    <a:lnTo>
                      <a:pt x="2156" y="411"/>
                    </a:lnTo>
                    <a:cubicBezTo>
                      <a:pt x="2433" y="411"/>
                      <a:pt x="2433" y="1"/>
                      <a:pt x="2156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7" name="Google Shape;15446;p51"/>
              <p:cNvSpPr/>
              <p:nvPr/>
            </p:nvSpPr>
            <p:spPr>
              <a:xfrm>
                <a:off x="3156380" y="5052607"/>
                <a:ext cx="140912" cy="12035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77" extrusionOk="0">
                    <a:moveTo>
                      <a:pt x="716" y="1"/>
                    </a:moveTo>
                    <a:cubicBezTo>
                      <a:pt x="585" y="1"/>
                      <a:pt x="452" y="50"/>
                      <a:pt x="344" y="160"/>
                    </a:cubicBezTo>
                    <a:cubicBezTo>
                      <a:pt x="1" y="504"/>
                      <a:pt x="239" y="1076"/>
                      <a:pt x="726" y="1076"/>
                    </a:cubicBezTo>
                    <a:cubicBezTo>
                      <a:pt x="1022" y="1076"/>
                      <a:pt x="1260" y="838"/>
                      <a:pt x="1260" y="542"/>
                    </a:cubicBezTo>
                    <a:cubicBezTo>
                      <a:pt x="1260" y="219"/>
                      <a:pt x="993" y="1"/>
                      <a:pt x="71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8" name="Google Shape;15447;p51"/>
              <p:cNvSpPr/>
              <p:nvPr/>
            </p:nvSpPr>
            <p:spPr>
              <a:xfrm>
                <a:off x="2995466" y="5337005"/>
                <a:ext cx="271881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411" extrusionOk="0">
                    <a:moveTo>
                      <a:pt x="277" y="0"/>
                    </a:moveTo>
                    <a:cubicBezTo>
                      <a:pt x="0" y="0"/>
                      <a:pt x="0" y="411"/>
                      <a:pt x="277" y="411"/>
                    </a:cubicBezTo>
                    <a:lnTo>
                      <a:pt x="2156" y="411"/>
                    </a:lnTo>
                    <a:cubicBezTo>
                      <a:pt x="2433" y="411"/>
                      <a:pt x="2433" y="0"/>
                      <a:pt x="2156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29" name="Google Shape;15448;p51"/>
              <p:cNvSpPr/>
              <p:nvPr/>
            </p:nvSpPr>
            <p:spPr>
              <a:xfrm>
                <a:off x="3156380" y="5298900"/>
                <a:ext cx="140912" cy="121358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86" extrusionOk="0">
                    <a:moveTo>
                      <a:pt x="716" y="0"/>
                    </a:moveTo>
                    <a:cubicBezTo>
                      <a:pt x="585" y="0"/>
                      <a:pt x="452" y="50"/>
                      <a:pt x="344" y="160"/>
                    </a:cubicBezTo>
                    <a:cubicBezTo>
                      <a:pt x="1" y="504"/>
                      <a:pt x="239" y="1086"/>
                      <a:pt x="726" y="1086"/>
                    </a:cubicBezTo>
                    <a:cubicBezTo>
                      <a:pt x="1022" y="1076"/>
                      <a:pt x="1260" y="837"/>
                      <a:pt x="1260" y="542"/>
                    </a:cubicBezTo>
                    <a:cubicBezTo>
                      <a:pt x="1260" y="218"/>
                      <a:pt x="993" y="0"/>
                      <a:pt x="7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0" name="Google Shape;15449;p51"/>
              <p:cNvSpPr/>
              <p:nvPr/>
            </p:nvSpPr>
            <p:spPr>
              <a:xfrm>
                <a:off x="2995466" y="4843413"/>
                <a:ext cx="271881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411" extrusionOk="0">
                    <a:moveTo>
                      <a:pt x="277" y="0"/>
                    </a:moveTo>
                    <a:cubicBezTo>
                      <a:pt x="0" y="0"/>
                      <a:pt x="0" y="411"/>
                      <a:pt x="277" y="411"/>
                    </a:cubicBezTo>
                    <a:lnTo>
                      <a:pt x="2156" y="411"/>
                    </a:lnTo>
                    <a:cubicBezTo>
                      <a:pt x="2433" y="411"/>
                      <a:pt x="2433" y="0"/>
                      <a:pt x="2156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1" name="Google Shape;15450;p51"/>
              <p:cNvSpPr/>
              <p:nvPr/>
            </p:nvSpPr>
            <p:spPr>
              <a:xfrm>
                <a:off x="3156380" y="4806092"/>
                <a:ext cx="140912" cy="120577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79" extrusionOk="0">
                    <a:moveTo>
                      <a:pt x="720" y="1"/>
                    </a:moveTo>
                    <a:cubicBezTo>
                      <a:pt x="588" y="1"/>
                      <a:pt x="453" y="51"/>
                      <a:pt x="344" y="163"/>
                    </a:cubicBezTo>
                    <a:cubicBezTo>
                      <a:pt x="1" y="497"/>
                      <a:pt x="239" y="1079"/>
                      <a:pt x="726" y="1079"/>
                    </a:cubicBezTo>
                    <a:cubicBezTo>
                      <a:pt x="1022" y="1079"/>
                      <a:pt x="1260" y="840"/>
                      <a:pt x="1260" y="544"/>
                    </a:cubicBezTo>
                    <a:cubicBezTo>
                      <a:pt x="1260" y="216"/>
                      <a:pt x="995" y="1"/>
                      <a:pt x="72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2" name="Google Shape;15451;p51"/>
              <p:cNvSpPr/>
              <p:nvPr/>
            </p:nvSpPr>
            <p:spPr>
              <a:xfrm>
                <a:off x="1760878" y="5090712"/>
                <a:ext cx="273110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411" extrusionOk="0">
                    <a:moveTo>
                      <a:pt x="2176" y="1"/>
                    </a:moveTo>
                    <a:cubicBezTo>
                      <a:pt x="2173" y="1"/>
                      <a:pt x="2170" y="1"/>
                      <a:pt x="2167" y="1"/>
                    </a:cubicBezTo>
                    <a:lnTo>
                      <a:pt x="278" y="1"/>
                    </a:lnTo>
                    <a:cubicBezTo>
                      <a:pt x="1" y="1"/>
                      <a:pt x="1" y="411"/>
                      <a:pt x="278" y="411"/>
                    </a:cubicBezTo>
                    <a:lnTo>
                      <a:pt x="2167" y="411"/>
                    </a:lnTo>
                    <a:cubicBezTo>
                      <a:pt x="2440" y="401"/>
                      <a:pt x="2443" y="1"/>
                      <a:pt x="2176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3" name="Google Shape;15452;p51"/>
              <p:cNvSpPr/>
              <p:nvPr/>
            </p:nvSpPr>
            <p:spPr>
              <a:xfrm>
                <a:off x="1711933" y="5052607"/>
                <a:ext cx="140801" cy="120351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077" extrusionOk="0">
                    <a:moveTo>
                      <a:pt x="713" y="1"/>
                    </a:moveTo>
                    <a:cubicBezTo>
                      <a:pt x="580" y="1"/>
                      <a:pt x="445" y="50"/>
                      <a:pt x="334" y="160"/>
                    </a:cubicBezTo>
                    <a:cubicBezTo>
                      <a:pt x="0" y="504"/>
                      <a:pt x="239" y="1076"/>
                      <a:pt x="716" y="1076"/>
                    </a:cubicBezTo>
                    <a:cubicBezTo>
                      <a:pt x="1011" y="1076"/>
                      <a:pt x="1259" y="838"/>
                      <a:pt x="1259" y="542"/>
                    </a:cubicBezTo>
                    <a:cubicBezTo>
                      <a:pt x="1259" y="219"/>
                      <a:pt x="992" y="1"/>
                      <a:pt x="71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4" name="Google Shape;15453;p51"/>
              <p:cNvSpPr/>
              <p:nvPr/>
            </p:nvSpPr>
            <p:spPr>
              <a:xfrm>
                <a:off x="1760878" y="4843413"/>
                <a:ext cx="273110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411" extrusionOk="0">
                    <a:moveTo>
                      <a:pt x="278" y="0"/>
                    </a:moveTo>
                    <a:cubicBezTo>
                      <a:pt x="1" y="0"/>
                      <a:pt x="1" y="411"/>
                      <a:pt x="278" y="411"/>
                    </a:cubicBezTo>
                    <a:lnTo>
                      <a:pt x="2167" y="411"/>
                    </a:lnTo>
                    <a:cubicBezTo>
                      <a:pt x="2443" y="411"/>
                      <a:pt x="2443" y="0"/>
                      <a:pt x="2167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5" name="Google Shape;15454;p51"/>
              <p:cNvSpPr/>
              <p:nvPr/>
            </p:nvSpPr>
            <p:spPr>
              <a:xfrm>
                <a:off x="1711933" y="4806092"/>
                <a:ext cx="140801" cy="120577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079" extrusionOk="0">
                    <a:moveTo>
                      <a:pt x="717" y="1"/>
                    </a:moveTo>
                    <a:cubicBezTo>
                      <a:pt x="583" y="1"/>
                      <a:pt x="446" y="51"/>
                      <a:pt x="334" y="163"/>
                    </a:cubicBezTo>
                    <a:cubicBezTo>
                      <a:pt x="0" y="497"/>
                      <a:pt x="239" y="1079"/>
                      <a:pt x="716" y="1079"/>
                    </a:cubicBezTo>
                    <a:cubicBezTo>
                      <a:pt x="1011" y="1079"/>
                      <a:pt x="1259" y="840"/>
                      <a:pt x="1259" y="544"/>
                    </a:cubicBezTo>
                    <a:cubicBezTo>
                      <a:pt x="1259" y="216"/>
                      <a:pt x="995" y="1"/>
                      <a:pt x="71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6" name="Google Shape;15455;p51"/>
              <p:cNvSpPr/>
              <p:nvPr/>
            </p:nvSpPr>
            <p:spPr>
              <a:xfrm>
                <a:off x="1760878" y="5337005"/>
                <a:ext cx="273110" cy="45928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411" extrusionOk="0">
                    <a:moveTo>
                      <a:pt x="278" y="0"/>
                    </a:moveTo>
                    <a:cubicBezTo>
                      <a:pt x="1" y="0"/>
                      <a:pt x="1" y="411"/>
                      <a:pt x="278" y="411"/>
                    </a:cubicBezTo>
                    <a:lnTo>
                      <a:pt x="2167" y="411"/>
                    </a:lnTo>
                    <a:cubicBezTo>
                      <a:pt x="2443" y="411"/>
                      <a:pt x="2443" y="0"/>
                      <a:pt x="2167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7" name="Google Shape;15456;p51"/>
              <p:cNvSpPr/>
              <p:nvPr/>
            </p:nvSpPr>
            <p:spPr>
              <a:xfrm>
                <a:off x="1711933" y="5298900"/>
                <a:ext cx="140801" cy="1213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086" extrusionOk="0">
                    <a:moveTo>
                      <a:pt x="713" y="0"/>
                    </a:moveTo>
                    <a:cubicBezTo>
                      <a:pt x="580" y="0"/>
                      <a:pt x="445" y="50"/>
                      <a:pt x="334" y="160"/>
                    </a:cubicBezTo>
                    <a:cubicBezTo>
                      <a:pt x="0" y="504"/>
                      <a:pt x="239" y="1086"/>
                      <a:pt x="716" y="1086"/>
                    </a:cubicBezTo>
                    <a:cubicBezTo>
                      <a:pt x="1011" y="1076"/>
                      <a:pt x="1259" y="837"/>
                      <a:pt x="1259" y="542"/>
                    </a:cubicBezTo>
                    <a:cubicBezTo>
                      <a:pt x="1259" y="218"/>
                      <a:pt x="992" y="0"/>
                      <a:pt x="71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8" name="Google Shape;15457;p51"/>
              <p:cNvSpPr/>
              <p:nvPr/>
            </p:nvSpPr>
            <p:spPr>
              <a:xfrm>
                <a:off x="2002925" y="4601370"/>
                <a:ext cx="1023494" cy="1023609"/>
              </a:xfrm>
              <a:custGeom>
                <a:avLst/>
                <a:gdLst/>
                <a:ahLst/>
                <a:cxnLst/>
                <a:rect l="l" t="t" r="r" b="b"/>
                <a:pathLst>
                  <a:path w="9159" h="9160" extrusionOk="0">
                    <a:moveTo>
                      <a:pt x="220" y="1"/>
                    </a:moveTo>
                    <a:cubicBezTo>
                      <a:pt x="96" y="1"/>
                      <a:pt x="1" y="96"/>
                      <a:pt x="1" y="220"/>
                    </a:cubicBezTo>
                    <a:lnTo>
                      <a:pt x="1" y="8940"/>
                    </a:lnTo>
                    <a:cubicBezTo>
                      <a:pt x="1" y="9054"/>
                      <a:pt x="96" y="9159"/>
                      <a:pt x="220" y="9159"/>
                    </a:cubicBezTo>
                    <a:lnTo>
                      <a:pt x="8939" y="9159"/>
                    </a:lnTo>
                    <a:cubicBezTo>
                      <a:pt x="9054" y="9159"/>
                      <a:pt x="9159" y="9054"/>
                      <a:pt x="9159" y="8940"/>
                    </a:cubicBezTo>
                    <a:lnTo>
                      <a:pt x="9159" y="220"/>
                    </a:lnTo>
                    <a:cubicBezTo>
                      <a:pt x="9159" y="96"/>
                      <a:pt x="9054" y="1"/>
                      <a:pt x="8939" y="1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39" name="Google Shape;15458;p51"/>
              <p:cNvSpPr/>
              <p:nvPr/>
            </p:nvSpPr>
            <p:spPr>
              <a:xfrm>
                <a:off x="2078577" y="4677133"/>
                <a:ext cx="872190" cy="872079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7804" extrusionOk="0">
                    <a:moveTo>
                      <a:pt x="220" y="0"/>
                    </a:moveTo>
                    <a:cubicBezTo>
                      <a:pt x="96" y="0"/>
                      <a:pt x="1" y="96"/>
                      <a:pt x="1" y="220"/>
                    </a:cubicBezTo>
                    <a:lnTo>
                      <a:pt x="1" y="7584"/>
                    </a:lnTo>
                    <a:cubicBezTo>
                      <a:pt x="1" y="7708"/>
                      <a:pt x="96" y="7804"/>
                      <a:pt x="220" y="7804"/>
                    </a:cubicBezTo>
                    <a:lnTo>
                      <a:pt x="7585" y="7804"/>
                    </a:lnTo>
                    <a:cubicBezTo>
                      <a:pt x="7709" y="7804"/>
                      <a:pt x="7805" y="7708"/>
                      <a:pt x="7805" y="7584"/>
                    </a:cubicBezTo>
                    <a:lnTo>
                      <a:pt x="7805" y="220"/>
                    </a:lnTo>
                    <a:cubicBezTo>
                      <a:pt x="7805" y="96"/>
                      <a:pt x="7700" y="0"/>
                      <a:pt x="758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0" name="Google Shape;15459;p51"/>
              <p:cNvSpPr/>
              <p:nvPr/>
            </p:nvSpPr>
            <p:spPr>
              <a:xfrm>
                <a:off x="2078577" y="4677133"/>
                <a:ext cx="872190" cy="872079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7804" extrusionOk="0">
                    <a:moveTo>
                      <a:pt x="7261" y="0"/>
                    </a:moveTo>
                    <a:lnTo>
                      <a:pt x="7261" y="7260"/>
                    </a:lnTo>
                    <a:lnTo>
                      <a:pt x="1" y="7260"/>
                    </a:lnTo>
                    <a:lnTo>
                      <a:pt x="1" y="7584"/>
                    </a:lnTo>
                    <a:cubicBezTo>
                      <a:pt x="1" y="7708"/>
                      <a:pt x="96" y="7804"/>
                      <a:pt x="220" y="7804"/>
                    </a:cubicBezTo>
                    <a:lnTo>
                      <a:pt x="7585" y="7804"/>
                    </a:lnTo>
                    <a:cubicBezTo>
                      <a:pt x="7709" y="7804"/>
                      <a:pt x="7805" y="7708"/>
                      <a:pt x="7805" y="7584"/>
                    </a:cubicBezTo>
                    <a:lnTo>
                      <a:pt x="7805" y="220"/>
                    </a:lnTo>
                    <a:cubicBezTo>
                      <a:pt x="7805" y="96"/>
                      <a:pt x="7700" y="0"/>
                      <a:pt x="758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1" name="Google Shape;15460;p51"/>
              <p:cNvSpPr/>
              <p:nvPr/>
            </p:nvSpPr>
            <p:spPr>
              <a:xfrm>
                <a:off x="2292909" y="4891355"/>
                <a:ext cx="444643" cy="443636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3970" extrusionOk="0">
                    <a:moveTo>
                      <a:pt x="353" y="1"/>
                    </a:moveTo>
                    <a:cubicBezTo>
                      <a:pt x="153" y="1"/>
                      <a:pt x="0" y="153"/>
                      <a:pt x="0" y="344"/>
                    </a:cubicBezTo>
                    <a:lnTo>
                      <a:pt x="0" y="3626"/>
                    </a:lnTo>
                    <a:cubicBezTo>
                      <a:pt x="0" y="3817"/>
                      <a:pt x="153" y="3969"/>
                      <a:pt x="344" y="3969"/>
                    </a:cubicBezTo>
                    <a:lnTo>
                      <a:pt x="3626" y="3969"/>
                    </a:lnTo>
                    <a:cubicBezTo>
                      <a:pt x="3816" y="3969"/>
                      <a:pt x="3979" y="3817"/>
                      <a:pt x="3979" y="3626"/>
                    </a:cubicBezTo>
                    <a:lnTo>
                      <a:pt x="3979" y="344"/>
                    </a:lnTo>
                    <a:cubicBezTo>
                      <a:pt x="3979" y="153"/>
                      <a:pt x="3816" y="1"/>
                      <a:pt x="3626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2" name="Google Shape;15461;p51"/>
              <p:cNvSpPr/>
              <p:nvPr/>
            </p:nvSpPr>
            <p:spPr>
              <a:xfrm>
                <a:off x="2357943" y="4956389"/>
                <a:ext cx="313563" cy="313563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2806" extrusionOk="0">
                    <a:moveTo>
                      <a:pt x="220" y="1"/>
                    </a:moveTo>
                    <a:cubicBezTo>
                      <a:pt x="96" y="1"/>
                      <a:pt x="0" y="96"/>
                      <a:pt x="0" y="220"/>
                    </a:cubicBezTo>
                    <a:lnTo>
                      <a:pt x="0" y="2586"/>
                    </a:lnTo>
                    <a:cubicBezTo>
                      <a:pt x="0" y="2700"/>
                      <a:pt x="96" y="2805"/>
                      <a:pt x="220" y="2805"/>
                    </a:cubicBezTo>
                    <a:lnTo>
                      <a:pt x="2586" y="2805"/>
                    </a:lnTo>
                    <a:cubicBezTo>
                      <a:pt x="2710" y="2805"/>
                      <a:pt x="2805" y="2710"/>
                      <a:pt x="2805" y="2586"/>
                    </a:cubicBezTo>
                    <a:lnTo>
                      <a:pt x="2805" y="220"/>
                    </a:lnTo>
                    <a:cubicBezTo>
                      <a:pt x="2805" y="96"/>
                      <a:pt x="2710" y="1"/>
                      <a:pt x="2586" y="1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3" name="Google Shape;15462;p51"/>
              <p:cNvSpPr/>
              <p:nvPr/>
            </p:nvSpPr>
            <p:spPr>
              <a:xfrm>
                <a:off x="2171325" y="4768768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1"/>
                    </a:moveTo>
                    <a:cubicBezTo>
                      <a:pt x="87" y="1"/>
                      <a:pt x="1" y="96"/>
                      <a:pt x="1" y="211"/>
                    </a:cubicBezTo>
                    <a:lnTo>
                      <a:pt x="1" y="535"/>
                    </a:lnTo>
                    <a:cubicBezTo>
                      <a:pt x="1" y="649"/>
                      <a:pt x="87" y="745"/>
                      <a:pt x="201" y="745"/>
                    </a:cubicBezTo>
                    <a:lnTo>
                      <a:pt x="535" y="745"/>
                    </a:lnTo>
                    <a:cubicBezTo>
                      <a:pt x="640" y="745"/>
                      <a:pt x="735" y="649"/>
                      <a:pt x="735" y="535"/>
                    </a:cubicBezTo>
                    <a:lnTo>
                      <a:pt x="735" y="211"/>
                    </a:lnTo>
                    <a:cubicBezTo>
                      <a:pt x="735" y="96"/>
                      <a:pt x="64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4" name="Google Shape;15463;p51"/>
              <p:cNvSpPr/>
              <p:nvPr/>
            </p:nvSpPr>
            <p:spPr>
              <a:xfrm>
                <a:off x="2291791" y="4768768"/>
                <a:ext cx="83253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45" extrusionOk="0">
                    <a:moveTo>
                      <a:pt x="201" y="1"/>
                    </a:moveTo>
                    <a:cubicBezTo>
                      <a:pt x="96" y="1"/>
                      <a:pt x="1" y="96"/>
                      <a:pt x="1" y="211"/>
                    </a:cubicBezTo>
                    <a:lnTo>
                      <a:pt x="1" y="535"/>
                    </a:lnTo>
                    <a:cubicBezTo>
                      <a:pt x="1" y="649"/>
                      <a:pt x="96" y="745"/>
                      <a:pt x="201" y="745"/>
                    </a:cubicBezTo>
                    <a:lnTo>
                      <a:pt x="535" y="745"/>
                    </a:lnTo>
                    <a:cubicBezTo>
                      <a:pt x="650" y="745"/>
                      <a:pt x="745" y="649"/>
                      <a:pt x="745" y="535"/>
                    </a:cubicBezTo>
                    <a:lnTo>
                      <a:pt x="745" y="211"/>
                    </a:lnTo>
                    <a:cubicBezTo>
                      <a:pt x="745" y="96"/>
                      <a:pt x="65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5" name="Google Shape;15464;p51"/>
              <p:cNvSpPr/>
              <p:nvPr/>
            </p:nvSpPr>
            <p:spPr>
              <a:xfrm>
                <a:off x="2412253" y="4768768"/>
                <a:ext cx="83253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45" extrusionOk="0">
                    <a:moveTo>
                      <a:pt x="211" y="1"/>
                    </a:moveTo>
                    <a:cubicBezTo>
                      <a:pt x="96" y="1"/>
                      <a:pt x="1" y="96"/>
                      <a:pt x="1" y="211"/>
                    </a:cubicBezTo>
                    <a:lnTo>
                      <a:pt x="1" y="535"/>
                    </a:lnTo>
                    <a:cubicBezTo>
                      <a:pt x="1" y="649"/>
                      <a:pt x="96" y="745"/>
                      <a:pt x="211" y="745"/>
                    </a:cubicBezTo>
                    <a:lnTo>
                      <a:pt x="535" y="745"/>
                    </a:lnTo>
                    <a:cubicBezTo>
                      <a:pt x="650" y="745"/>
                      <a:pt x="745" y="649"/>
                      <a:pt x="745" y="535"/>
                    </a:cubicBezTo>
                    <a:lnTo>
                      <a:pt x="745" y="211"/>
                    </a:lnTo>
                    <a:cubicBezTo>
                      <a:pt x="745" y="96"/>
                      <a:pt x="65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6" name="Google Shape;15465;p51"/>
              <p:cNvSpPr/>
              <p:nvPr/>
            </p:nvSpPr>
            <p:spPr>
              <a:xfrm>
                <a:off x="2533838" y="4768768"/>
                <a:ext cx="82135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45" extrusionOk="0">
                    <a:moveTo>
                      <a:pt x="201" y="1"/>
                    </a:moveTo>
                    <a:cubicBezTo>
                      <a:pt x="86" y="1"/>
                      <a:pt x="0" y="96"/>
                      <a:pt x="0" y="211"/>
                    </a:cubicBezTo>
                    <a:lnTo>
                      <a:pt x="0" y="535"/>
                    </a:lnTo>
                    <a:cubicBezTo>
                      <a:pt x="0" y="649"/>
                      <a:pt x="86" y="745"/>
                      <a:pt x="201" y="745"/>
                    </a:cubicBezTo>
                    <a:lnTo>
                      <a:pt x="535" y="745"/>
                    </a:lnTo>
                    <a:cubicBezTo>
                      <a:pt x="649" y="745"/>
                      <a:pt x="735" y="649"/>
                      <a:pt x="735" y="535"/>
                    </a:cubicBezTo>
                    <a:lnTo>
                      <a:pt x="735" y="211"/>
                    </a:lnTo>
                    <a:cubicBezTo>
                      <a:pt x="735" y="96"/>
                      <a:pt x="649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7" name="Google Shape;15466;p51"/>
              <p:cNvSpPr/>
              <p:nvPr/>
            </p:nvSpPr>
            <p:spPr>
              <a:xfrm>
                <a:off x="2654300" y="4768768"/>
                <a:ext cx="83253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45" extrusionOk="0">
                    <a:moveTo>
                      <a:pt x="210" y="1"/>
                    </a:moveTo>
                    <a:cubicBezTo>
                      <a:pt x="96" y="1"/>
                      <a:pt x="0" y="96"/>
                      <a:pt x="0" y="211"/>
                    </a:cubicBezTo>
                    <a:lnTo>
                      <a:pt x="0" y="535"/>
                    </a:lnTo>
                    <a:cubicBezTo>
                      <a:pt x="0" y="649"/>
                      <a:pt x="96" y="745"/>
                      <a:pt x="210" y="745"/>
                    </a:cubicBezTo>
                    <a:lnTo>
                      <a:pt x="535" y="745"/>
                    </a:lnTo>
                    <a:cubicBezTo>
                      <a:pt x="649" y="745"/>
                      <a:pt x="745" y="649"/>
                      <a:pt x="745" y="535"/>
                    </a:cubicBezTo>
                    <a:lnTo>
                      <a:pt x="745" y="211"/>
                    </a:lnTo>
                    <a:cubicBezTo>
                      <a:pt x="745" y="96"/>
                      <a:pt x="649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8" name="Google Shape;15467;p51"/>
              <p:cNvSpPr/>
              <p:nvPr/>
            </p:nvSpPr>
            <p:spPr>
              <a:xfrm>
                <a:off x="2775769" y="4768768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1"/>
                    </a:moveTo>
                    <a:cubicBezTo>
                      <a:pt x="87" y="1"/>
                      <a:pt x="1" y="96"/>
                      <a:pt x="1" y="211"/>
                    </a:cubicBezTo>
                    <a:lnTo>
                      <a:pt x="1" y="535"/>
                    </a:lnTo>
                    <a:cubicBezTo>
                      <a:pt x="1" y="649"/>
                      <a:pt x="87" y="745"/>
                      <a:pt x="201" y="745"/>
                    </a:cubicBezTo>
                    <a:lnTo>
                      <a:pt x="535" y="745"/>
                    </a:lnTo>
                    <a:cubicBezTo>
                      <a:pt x="640" y="745"/>
                      <a:pt x="736" y="649"/>
                      <a:pt x="736" y="535"/>
                    </a:cubicBezTo>
                    <a:lnTo>
                      <a:pt x="736" y="211"/>
                    </a:lnTo>
                    <a:cubicBezTo>
                      <a:pt x="736" y="96"/>
                      <a:pt x="64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49" name="Google Shape;15468;p51"/>
              <p:cNvSpPr/>
              <p:nvPr/>
            </p:nvSpPr>
            <p:spPr>
              <a:xfrm>
                <a:off x="2171325" y="5373212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1"/>
                    </a:moveTo>
                    <a:cubicBezTo>
                      <a:pt x="87" y="1"/>
                      <a:pt x="1" y="96"/>
                      <a:pt x="1" y="211"/>
                    </a:cubicBezTo>
                    <a:lnTo>
                      <a:pt x="1" y="545"/>
                    </a:lnTo>
                    <a:cubicBezTo>
                      <a:pt x="1" y="649"/>
                      <a:pt x="87" y="745"/>
                      <a:pt x="201" y="745"/>
                    </a:cubicBezTo>
                    <a:lnTo>
                      <a:pt x="535" y="745"/>
                    </a:lnTo>
                    <a:cubicBezTo>
                      <a:pt x="640" y="745"/>
                      <a:pt x="735" y="649"/>
                      <a:pt x="735" y="545"/>
                    </a:cubicBezTo>
                    <a:lnTo>
                      <a:pt x="735" y="211"/>
                    </a:lnTo>
                    <a:cubicBezTo>
                      <a:pt x="735" y="96"/>
                      <a:pt x="64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0" name="Google Shape;15469;p51"/>
              <p:cNvSpPr/>
              <p:nvPr/>
            </p:nvSpPr>
            <p:spPr>
              <a:xfrm>
                <a:off x="2291791" y="5373212"/>
                <a:ext cx="83253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45" extrusionOk="0">
                    <a:moveTo>
                      <a:pt x="201" y="1"/>
                    </a:moveTo>
                    <a:cubicBezTo>
                      <a:pt x="96" y="1"/>
                      <a:pt x="1" y="96"/>
                      <a:pt x="1" y="211"/>
                    </a:cubicBezTo>
                    <a:lnTo>
                      <a:pt x="1" y="545"/>
                    </a:lnTo>
                    <a:cubicBezTo>
                      <a:pt x="1" y="649"/>
                      <a:pt x="96" y="745"/>
                      <a:pt x="201" y="745"/>
                    </a:cubicBezTo>
                    <a:lnTo>
                      <a:pt x="535" y="745"/>
                    </a:lnTo>
                    <a:cubicBezTo>
                      <a:pt x="650" y="745"/>
                      <a:pt x="745" y="649"/>
                      <a:pt x="745" y="545"/>
                    </a:cubicBezTo>
                    <a:lnTo>
                      <a:pt x="745" y="211"/>
                    </a:lnTo>
                    <a:cubicBezTo>
                      <a:pt x="745" y="96"/>
                      <a:pt x="65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1" name="Google Shape;15470;p51"/>
              <p:cNvSpPr/>
              <p:nvPr/>
            </p:nvSpPr>
            <p:spPr>
              <a:xfrm>
                <a:off x="2412253" y="5373212"/>
                <a:ext cx="83253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45" extrusionOk="0">
                    <a:moveTo>
                      <a:pt x="211" y="1"/>
                    </a:moveTo>
                    <a:cubicBezTo>
                      <a:pt x="96" y="1"/>
                      <a:pt x="1" y="96"/>
                      <a:pt x="1" y="211"/>
                    </a:cubicBezTo>
                    <a:lnTo>
                      <a:pt x="1" y="545"/>
                    </a:lnTo>
                    <a:cubicBezTo>
                      <a:pt x="1" y="649"/>
                      <a:pt x="96" y="745"/>
                      <a:pt x="211" y="745"/>
                    </a:cubicBezTo>
                    <a:lnTo>
                      <a:pt x="535" y="745"/>
                    </a:lnTo>
                    <a:cubicBezTo>
                      <a:pt x="650" y="745"/>
                      <a:pt x="745" y="649"/>
                      <a:pt x="745" y="545"/>
                    </a:cubicBezTo>
                    <a:lnTo>
                      <a:pt x="745" y="211"/>
                    </a:lnTo>
                    <a:cubicBezTo>
                      <a:pt x="745" y="96"/>
                      <a:pt x="65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2" name="Google Shape;15471;p51"/>
              <p:cNvSpPr/>
              <p:nvPr/>
            </p:nvSpPr>
            <p:spPr>
              <a:xfrm>
                <a:off x="2533838" y="5374326"/>
                <a:ext cx="82135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45" extrusionOk="0">
                    <a:moveTo>
                      <a:pt x="201" y="0"/>
                    </a:moveTo>
                    <a:cubicBezTo>
                      <a:pt x="86" y="0"/>
                      <a:pt x="0" y="96"/>
                      <a:pt x="0" y="210"/>
                    </a:cubicBezTo>
                    <a:lnTo>
                      <a:pt x="0" y="535"/>
                    </a:lnTo>
                    <a:cubicBezTo>
                      <a:pt x="0" y="649"/>
                      <a:pt x="86" y="744"/>
                      <a:pt x="201" y="744"/>
                    </a:cubicBezTo>
                    <a:lnTo>
                      <a:pt x="535" y="744"/>
                    </a:lnTo>
                    <a:cubicBezTo>
                      <a:pt x="649" y="744"/>
                      <a:pt x="735" y="649"/>
                      <a:pt x="735" y="535"/>
                    </a:cubicBezTo>
                    <a:lnTo>
                      <a:pt x="735" y="210"/>
                    </a:lnTo>
                    <a:cubicBezTo>
                      <a:pt x="735" y="96"/>
                      <a:pt x="649" y="0"/>
                      <a:pt x="53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3" name="Google Shape;15472;p51"/>
              <p:cNvSpPr/>
              <p:nvPr/>
            </p:nvSpPr>
            <p:spPr>
              <a:xfrm>
                <a:off x="2654300" y="5373212"/>
                <a:ext cx="83253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45" extrusionOk="0">
                    <a:moveTo>
                      <a:pt x="210" y="1"/>
                    </a:moveTo>
                    <a:cubicBezTo>
                      <a:pt x="96" y="1"/>
                      <a:pt x="0" y="96"/>
                      <a:pt x="0" y="201"/>
                    </a:cubicBezTo>
                    <a:lnTo>
                      <a:pt x="0" y="535"/>
                    </a:lnTo>
                    <a:cubicBezTo>
                      <a:pt x="0" y="649"/>
                      <a:pt x="96" y="745"/>
                      <a:pt x="210" y="745"/>
                    </a:cubicBezTo>
                    <a:lnTo>
                      <a:pt x="535" y="745"/>
                    </a:lnTo>
                    <a:cubicBezTo>
                      <a:pt x="649" y="745"/>
                      <a:pt x="745" y="649"/>
                      <a:pt x="745" y="535"/>
                    </a:cubicBezTo>
                    <a:lnTo>
                      <a:pt x="745" y="201"/>
                    </a:lnTo>
                    <a:cubicBezTo>
                      <a:pt x="745" y="96"/>
                      <a:pt x="649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4" name="Google Shape;15473;p51"/>
              <p:cNvSpPr/>
              <p:nvPr/>
            </p:nvSpPr>
            <p:spPr>
              <a:xfrm>
                <a:off x="2775769" y="5373212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1"/>
                    </a:moveTo>
                    <a:cubicBezTo>
                      <a:pt x="87" y="1"/>
                      <a:pt x="1" y="96"/>
                      <a:pt x="1" y="201"/>
                    </a:cubicBezTo>
                    <a:lnTo>
                      <a:pt x="1" y="535"/>
                    </a:lnTo>
                    <a:cubicBezTo>
                      <a:pt x="1" y="649"/>
                      <a:pt x="87" y="745"/>
                      <a:pt x="201" y="745"/>
                    </a:cubicBezTo>
                    <a:lnTo>
                      <a:pt x="535" y="745"/>
                    </a:lnTo>
                    <a:cubicBezTo>
                      <a:pt x="640" y="745"/>
                      <a:pt x="736" y="649"/>
                      <a:pt x="736" y="535"/>
                    </a:cubicBezTo>
                    <a:lnTo>
                      <a:pt x="736" y="201"/>
                    </a:lnTo>
                    <a:cubicBezTo>
                      <a:pt x="736" y="96"/>
                      <a:pt x="64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5" name="Google Shape;15474;p51"/>
              <p:cNvSpPr/>
              <p:nvPr/>
            </p:nvSpPr>
            <p:spPr>
              <a:xfrm>
                <a:off x="2171325" y="4890348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0"/>
                    </a:moveTo>
                    <a:cubicBezTo>
                      <a:pt x="87" y="0"/>
                      <a:pt x="1" y="96"/>
                      <a:pt x="1" y="210"/>
                    </a:cubicBezTo>
                    <a:lnTo>
                      <a:pt x="1" y="534"/>
                    </a:lnTo>
                    <a:cubicBezTo>
                      <a:pt x="1" y="649"/>
                      <a:pt x="87" y="744"/>
                      <a:pt x="201" y="744"/>
                    </a:cubicBezTo>
                    <a:lnTo>
                      <a:pt x="535" y="744"/>
                    </a:lnTo>
                    <a:cubicBezTo>
                      <a:pt x="650" y="744"/>
                      <a:pt x="735" y="649"/>
                      <a:pt x="735" y="534"/>
                    </a:cubicBezTo>
                    <a:lnTo>
                      <a:pt x="735" y="210"/>
                    </a:lnTo>
                    <a:cubicBezTo>
                      <a:pt x="735" y="96"/>
                      <a:pt x="640" y="0"/>
                      <a:pt x="53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6" name="Google Shape;15475;p51"/>
              <p:cNvSpPr/>
              <p:nvPr/>
            </p:nvSpPr>
            <p:spPr>
              <a:xfrm>
                <a:off x="2171325" y="5010814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0"/>
                    </a:moveTo>
                    <a:cubicBezTo>
                      <a:pt x="87" y="0"/>
                      <a:pt x="1" y="96"/>
                      <a:pt x="1" y="210"/>
                    </a:cubicBezTo>
                    <a:lnTo>
                      <a:pt x="1" y="534"/>
                    </a:lnTo>
                    <a:cubicBezTo>
                      <a:pt x="1" y="649"/>
                      <a:pt x="87" y="744"/>
                      <a:pt x="201" y="744"/>
                    </a:cubicBezTo>
                    <a:lnTo>
                      <a:pt x="535" y="744"/>
                    </a:lnTo>
                    <a:cubicBezTo>
                      <a:pt x="640" y="744"/>
                      <a:pt x="735" y="649"/>
                      <a:pt x="735" y="534"/>
                    </a:cubicBezTo>
                    <a:lnTo>
                      <a:pt x="735" y="210"/>
                    </a:lnTo>
                    <a:cubicBezTo>
                      <a:pt x="735" y="96"/>
                      <a:pt x="640" y="0"/>
                      <a:pt x="53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7" name="Google Shape;15476;p51"/>
              <p:cNvSpPr/>
              <p:nvPr/>
            </p:nvSpPr>
            <p:spPr>
              <a:xfrm>
                <a:off x="2171325" y="5132283"/>
                <a:ext cx="82246" cy="822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36" extrusionOk="0">
                    <a:moveTo>
                      <a:pt x="201" y="1"/>
                    </a:moveTo>
                    <a:cubicBezTo>
                      <a:pt x="87" y="1"/>
                      <a:pt x="1" y="87"/>
                      <a:pt x="1" y="201"/>
                    </a:cubicBezTo>
                    <a:lnTo>
                      <a:pt x="1" y="535"/>
                    </a:lnTo>
                    <a:cubicBezTo>
                      <a:pt x="1" y="649"/>
                      <a:pt x="87" y="735"/>
                      <a:pt x="201" y="735"/>
                    </a:cubicBezTo>
                    <a:lnTo>
                      <a:pt x="535" y="735"/>
                    </a:lnTo>
                    <a:cubicBezTo>
                      <a:pt x="640" y="735"/>
                      <a:pt x="735" y="649"/>
                      <a:pt x="735" y="535"/>
                    </a:cubicBezTo>
                    <a:lnTo>
                      <a:pt x="735" y="201"/>
                    </a:lnTo>
                    <a:cubicBezTo>
                      <a:pt x="735" y="87"/>
                      <a:pt x="64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8" name="Google Shape;15477;p51"/>
              <p:cNvSpPr/>
              <p:nvPr/>
            </p:nvSpPr>
            <p:spPr>
              <a:xfrm>
                <a:off x="2171325" y="5252745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1"/>
                    </a:moveTo>
                    <a:cubicBezTo>
                      <a:pt x="87" y="1"/>
                      <a:pt x="1" y="96"/>
                      <a:pt x="1" y="211"/>
                    </a:cubicBezTo>
                    <a:lnTo>
                      <a:pt x="1" y="545"/>
                    </a:lnTo>
                    <a:cubicBezTo>
                      <a:pt x="1" y="649"/>
                      <a:pt x="87" y="745"/>
                      <a:pt x="201" y="745"/>
                    </a:cubicBezTo>
                    <a:lnTo>
                      <a:pt x="535" y="745"/>
                    </a:lnTo>
                    <a:cubicBezTo>
                      <a:pt x="640" y="745"/>
                      <a:pt x="735" y="649"/>
                      <a:pt x="735" y="545"/>
                    </a:cubicBezTo>
                    <a:lnTo>
                      <a:pt x="735" y="211"/>
                    </a:lnTo>
                    <a:cubicBezTo>
                      <a:pt x="735" y="96"/>
                      <a:pt x="64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59" name="Google Shape;15478;p51"/>
              <p:cNvSpPr/>
              <p:nvPr/>
            </p:nvSpPr>
            <p:spPr>
              <a:xfrm>
                <a:off x="2774762" y="4889230"/>
                <a:ext cx="83253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45" extrusionOk="0">
                    <a:moveTo>
                      <a:pt x="210" y="1"/>
                    </a:moveTo>
                    <a:cubicBezTo>
                      <a:pt x="96" y="1"/>
                      <a:pt x="10" y="96"/>
                      <a:pt x="10" y="211"/>
                    </a:cubicBezTo>
                    <a:lnTo>
                      <a:pt x="10" y="544"/>
                    </a:lnTo>
                    <a:cubicBezTo>
                      <a:pt x="0" y="649"/>
                      <a:pt x="96" y="745"/>
                      <a:pt x="210" y="745"/>
                    </a:cubicBezTo>
                    <a:lnTo>
                      <a:pt x="544" y="745"/>
                    </a:lnTo>
                    <a:cubicBezTo>
                      <a:pt x="659" y="745"/>
                      <a:pt x="745" y="649"/>
                      <a:pt x="745" y="544"/>
                    </a:cubicBezTo>
                    <a:lnTo>
                      <a:pt x="745" y="211"/>
                    </a:lnTo>
                    <a:cubicBezTo>
                      <a:pt x="745" y="96"/>
                      <a:pt x="649" y="1"/>
                      <a:pt x="544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60" name="Google Shape;15479;p51"/>
              <p:cNvSpPr/>
              <p:nvPr/>
            </p:nvSpPr>
            <p:spPr>
              <a:xfrm>
                <a:off x="2775769" y="5010814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0"/>
                    </a:moveTo>
                    <a:cubicBezTo>
                      <a:pt x="87" y="0"/>
                      <a:pt x="1" y="96"/>
                      <a:pt x="1" y="201"/>
                    </a:cubicBezTo>
                    <a:lnTo>
                      <a:pt x="1" y="534"/>
                    </a:lnTo>
                    <a:cubicBezTo>
                      <a:pt x="1" y="649"/>
                      <a:pt x="87" y="744"/>
                      <a:pt x="201" y="744"/>
                    </a:cubicBezTo>
                    <a:lnTo>
                      <a:pt x="535" y="744"/>
                    </a:lnTo>
                    <a:cubicBezTo>
                      <a:pt x="640" y="744"/>
                      <a:pt x="736" y="649"/>
                      <a:pt x="736" y="534"/>
                    </a:cubicBezTo>
                    <a:lnTo>
                      <a:pt x="736" y="201"/>
                    </a:lnTo>
                    <a:cubicBezTo>
                      <a:pt x="736" y="96"/>
                      <a:pt x="640" y="0"/>
                      <a:pt x="53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61" name="Google Shape;15480;p51"/>
              <p:cNvSpPr/>
              <p:nvPr/>
            </p:nvSpPr>
            <p:spPr>
              <a:xfrm>
                <a:off x="2775769" y="5131276"/>
                <a:ext cx="82246" cy="83253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45" extrusionOk="0">
                    <a:moveTo>
                      <a:pt x="201" y="0"/>
                    </a:moveTo>
                    <a:cubicBezTo>
                      <a:pt x="87" y="0"/>
                      <a:pt x="1" y="96"/>
                      <a:pt x="1" y="210"/>
                    </a:cubicBezTo>
                    <a:lnTo>
                      <a:pt x="1" y="534"/>
                    </a:lnTo>
                    <a:cubicBezTo>
                      <a:pt x="1" y="649"/>
                      <a:pt x="87" y="744"/>
                      <a:pt x="201" y="744"/>
                    </a:cubicBezTo>
                    <a:lnTo>
                      <a:pt x="535" y="744"/>
                    </a:lnTo>
                    <a:cubicBezTo>
                      <a:pt x="640" y="744"/>
                      <a:pt x="736" y="649"/>
                      <a:pt x="736" y="534"/>
                    </a:cubicBezTo>
                    <a:lnTo>
                      <a:pt x="736" y="210"/>
                    </a:lnTo>
                    <a:cubicBezTo>
                      <a:pt x="736" y="96"/>
                      <a:pt x="640" y="0"/>
                      <a:pt x="53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162" name="Google Shape;15481;p51"/>
              <p:cNvSpPr/>
              <p:nvPr/>
            </p:nvSpPr>
            <p:spPr>
              <a:xfrm>
                <a:off x="2775769" y="5252745"/>
                <a:ext cx="82246" cy="8224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36" extrusionOk="0">
                    <a:moveTo>
                      <a:pt x="201" y="1"/>
                    </a:moveTo>
                    <a:cubicBezTo>
                      <a:pt x="87" y="1"/>
                      <a:pt x="1" y="87"/>
                      <a:pt x="1" y="201"/>
                    </a:cubicBezTo>
                    <a:lnTo>
                      <a:pt x="1" y="535"/>
                    </a:lnTo>
                    <a:cubicBezTo>
                      <a:pt x="1" y="649"/>
                      <a:pt x="87" y="735"/>
                      <a:pt x="201" y="735"/>
                    </a:cubicBezTo>
                    <a:lnTo>
                      <a:pt x="535" y="735"/>
                    </a:lnTo>
                    <a:cubicBezTo>
                      <a:pt x="640" y="735"/>
                      <a:pt x="736" y="649"/>
                      <a:pt x="736" y="535"/>
                    </a:cubicBezTo>
                    <a:lnTo>
                      <a:pt x="736" y="201"/>
                    </a:lnTo>
                    <a:cubicBezTo>
                      <a:pt x="736" y="87"/>
                      <a:pt x="640" y="1"/>
                      <a:pt x="535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</p:grpSp>
        <p:sp>
          <p:nvSpPr>
            <p:cNvPr id="164" name="ZoneTexte 163"/>
            <p:cNvSpPr txBox="1"/>
            <p:nvPr/>
          </p:nvSpPr>
          <p:spPr>
            <a:xfrm>
              <a:off x="2569645" y="1126999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5400" dirty="0" smtClean="0">
                  <a:solidFill>
                    <a:srgbClr val="FB3B7B"/>
                  </a:solidFill>
                </a:rPr>
                <a:t>+</a:t>
              </a:r>
              <a:endParaRPr lang="fr-CH" sz="5400" dirty="0">
                <a:solidFill>
                  <a:srgbClr val="FB3B7B"/>
                </a:solidFill>
              </a:endParaRPr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3674037" y="1126999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5400" dirty="0" smtClean="0">
                  <a:solidFill>
                    <a:srgbClr val="FB3B7B"/>
                  </a:solidFill>
                </a:rPr>
                <a:t>+</a:t>
              </a:r>
              <a:endParaRPr lang="fr-CH" sz="5400" dirty="0">
                <a:solidFill>
                  <a:srgbClr val="FB3B7B"/>
                </a:solidFill>
              </a:endParaRPr>
            </a:p>
          </p:txBody>
        </p:sp>
      </p:grpSp>
      <p:sp>
        <p:nvSpPr>
          <p:cNvPr id="255" name="Flèche droite 254"/>
          <p:cNvSpPr/>
          <p:nvPr/>
        </p:nvSpPr>
        <p:spPr>
          <a:xfrm>
            <a:off x="956786" y="1380786"/>
            <a:ext cx="432048" cy="292116"/>
          </a:xfrm>
          <a:prstGeom prst="rightArrow">
            <a:avLst/>
          </a:prstGeom>
          <a:noFill/>
          <a:ln w="12700">
            <a:solidFill>
              <a:srgbClr val="FB3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6" name="Flèche droite 255"/>
          <p:cNvSpPr/>
          <p:nvPr/>
        </p:nvSpPr>
        <p:spPr>
          <a:xfrm>
            <a:off x="5610450" y="1463379"/>
            <a:ext cx="778109" cy="292116"/>
          </a:xfrm>
          <a:prstGeom prst="rightArrow">
            <a:avLst/>
          </a:prstGeom>
          <a:noFill/>
          <a:ln w="12700">
            <a:solidFill>
              <a:srgbClr val="FB3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7" name="Flèche droite 256"/>
          <p:cNvSpPr/>
          <p:nvPr/>
        </p:nvSpPr>
        <p:spPr>
          <a:xfrm rot="5400000">
            <a:off x="3077585" y="2508210"/>
            <a:ext cx="432048" cy="292116"/>
          </a:xfrm>
          <a:prstGeom prst="rightArrow">
            <a:avLst/>
          </a:prstGeom>
          <a:noFill/>
          <a:ln w="12700">
            <a:solidFill>
              <a:srgbClr val="FB3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9" name="Flèche droite 258"/>
          <p:cNvSpPr/>
          <p:nvPr/>
        </p:nvSpPr>
        <p:spPr>
          <a:xfrm>
            <a:off x="5610450" y="3146946"/>
            <a:ext cx="778109" cy="292116"/>
          </a:xfrm>
          <a:prstGeom prst="rightArrow">
            <a:avLst/>
          </a:prstGeom>
          <a:noFill/>
          <a:ln w="12700">
            <a:solidFill>
              <a:srgbClr val="FB3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72" name="Groupe 271"/>
          <p:cNvGrpSpPr/>
          <p:nvPr/>
        </p:nvGrpSpPr>
        <p:grpSpPr>
          <a:xfrm>
            <a:off x="7126382" y="931218"/>
            <a:ext cx="1065453" cy="1362868"/>
            <a:chOff x="6668088" y="918019"/>
            <a:chExt cx="1065453" cy="1362868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1F546AF7-0CE3-4302-A116-68B864BD2D82}"/>
                </a:ext>
              </a:extLst>
            </p:cNvPr>
            <p:cNvSpPr txBox="1"/>
            <p:nvPr/>
          </p:nvSpPr>
          <p:spPr>
            <a:xfrm>
              <a:off x="6668088" y="918019"/>
              <a:ext cx="1065453" cy="3440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CH" sz="1100" i="1" dirty="0" smtClean="0">
                  <a:latin typeface="Montserrat"/>
                </a:rPr>
                <a:t>Client final</a:t>
              </a:r>
              <a:endParaRPr lang="fr-CH" sz="1100" i="1" dirty="0">
                <a:latin typeface="Montserrat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F5D008E5-DC5C-4EB6-A642-53D29177EB7F}"/>
                </a:ext>
              </a:extLst>
            </p:cNvPr>
            <p:cNvSpPr txBox="1"/>
            <p:nvPr/>
          </p:nvSpPr>
          <p:spPr>
            <a:xfrm>
              <a:off x="6708262" y="1936864"/>
              <a:ext cx="1004664" cy="3440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CH" sz="1100" dirty="0">
                  <a:latin typeface="Montserrat"/>
                </a:rPr>
                <a:t>Smart Factory</a:t>
              </a:r>
              <a:endParaRPr lang="fr-CH" sz="1100" dirty="0">
                <a:latin typeface="Montserrat"/>
                <a:ea typeface="Montserrat Light" charset="0"/>
                <a:cs typeface="Montserrat Light" charset="0"/>
              </a:endParaRPr>
            </a:p>
          </p:txBody>
        </p:sp>
        <p:pic>
          <p:nvPicPr>
            <p:cNvPr id="226" name="Image 2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279" y="1347301"/>
              <a:ext cx="684732" cy="536726"/>
            </a:xfrm>
            <a:prstGeom prst="rect">
              <a:avLst/>
            </a:prstGeom>
          </p:spPr>
        </p:pic>
        <p:grpSp>
          <p:nvGrpSpPr>
            <p:cNvPr id="260" name="Google Shape;10898;p48"/>
            <p:cNvGrpSpPr/>
            <p:nvPr/>
          </p:nvGrpSpPr>
          <p:grpSpPr>
            <a:xfrm>
              <a:off x="7377158" y="1281990"/>
              <a:ext cx="245706" cy="247793"/>
              <a:chOff x="4686757" y="2762156"/>
              <a:chExt cx="371047" cy="374199"/>
            </a:xfrm>
            <a:solidFill>
              <a:schemeClr val="tx1"/>
            </a:solidFill>
          </p:grpSpPr>
          <p:sp>
            <p:nvSpPr>
              <p:cNvPr id="261" name="Google Shape;10899;p48"/>
              <p:cNvSpPr/>
              <p:nvPr/>
            </p:nvSpPr>
            <p:spPr>
              <a:xfrm>
                <a:off x="4696767" y="2762156"/>
                <a:ext cx="353207" cy="374199"/>
              </a:xfrm>
              <a:custGeom>
                <a:avLst/>
                <a:gdLst/>
                <a:ahLst/>
                <a:cxnLst/>
                <a:rect l="l" t="t" r="r" b="b"/>
                <a:pathLst>
                  <a:path w="13444" h="14243" extrusionOk="0">
                    <a:moveTo>
                      <a:pt x="4822" y="3727"/>
                    </a:moveTo>
                    <a:lnTo>
                      <a:pt x="6361" y="4608"/>
                    </a:lnTo>
                    <a:lnTo>
                      <a:pt x="4822" y="5482"/>
                    </a:lnTo>
                    <a:lnTo>
                      <a:pt x="4822" y="3727"/>
                    </a:lnTo>
                    <a:close/>
                    <a:moveTo>
                      <a:pt x="8741" y="3727"/>
                    </a:moveTo>
                    <a:lnTo>
                      <a:pt x="8741" y="5482"/>
                    </a:lnTo>
                    <a:lnTo>
                      <a:pt x="7201" y="4608"/>
                    </a:lnTo>
                    <a:lnTo>
                      <a:pt x="8741" y="3727"/>
                    </a:lnTo>
                    <a:close/>
                    <a:moveTo>
                      <a:pt x="2685" y="2797"/>
                    </a:moveTo>
                    <a:cubicBezTo>
                      <a:pt x="3448" y="2797"/>
                      <a:pt x="3844" y="3207"/>
                      <a:pt x="4405" y="3484"/>
                    </a:cubicBezTo>
                    <a:lnTo>
                      <a:pt x="4405" y="5725"/>
                    </a:lnTo>
                    <a:lnTo>
                      <a:pt x="2422" y="6862"/>
                    </a:lnTo>
                    <a:lnTo>
                      <a:pt x="1707" y="6453"/>
                    </a:lnTo>
                    <a:cubicBezTo>
                      <a:pt x="937" y="6016"/>
                      <a:pt x="563" y="5107"/>
                      <a:pt x="792" y="4247"/>
                    </a:cubicBezTo>
                    <a:cubicBezTo>
                      <a:pt x="1021" y="3394"/>
                      <a:pt x="1797" y="2797"/>
                      <a:pt x="2685" y="2797"/>
                    </a:cubicBezTo>
                    <a:close/>
                    <a:moveTo>
                      <a:pt x="10870" y="2797"/>
                    </a:moveTo>
                    <a:cubicBezTo>
                      <a:pt x="11758" y="2797"/>
                      <a:pt x="12535" y="3394"/>
                      <a:pt x="12764" y="4247"/>
                    </a:cubicBezTo>
                    <a:cubicBezTo>
                      <a:pt x="12992" y="5107"/>
                      <a:pt x="12618" y="6009"/>
                      <a:pt x="11848" y="6453"/>
                    </a:cubicBezTo>
                    <a:lnTo>
                      <a:pt x="11140" y="6862"/>
                    </a:lnTo>
                    <a:lnTo>
                      <a:pt x="9150" y="5725"/>
                    </a:lnTo>
                    <a:lnTo>
                      <a:pt x="9150" y="3484"/>
                    </a:lnTo>
                    <a:cubicBezTo>
                      <a:pt x="9725" y="3200"/>
                      <a:pt x="10114" y="2797"/>
                      <a:pt x="10870" y="2797"/>
                    </a:cubicBezTo>
                    <a:close/>
                    <a:moveTo>
                      <a:pt x="4398" y="6203"/>
                    </a:moveTo>
                    <a:lnTo>
                      <a:pt x="4398" y="7993"/>
                    </a:lnTo>
                    <a:lnTo>
                      <a:pt x="2838" y="7098"/>
                    </a:lnTo>
                    <a:lnTo>
                      <a:pt x="4398" y="6203"/>
                    </a:lnTo>
                    <a:close/>
                    <a:moveTo>
                      <a:pt x="9150" y="6203"/>
                    </a:moveTo>
                    <a:lnTo>
                      <a:pt x="10710" y="7098"/>
                    </a:lnTo>
                    <a:lnTo>
                      <a:pt x="9150" y="7993"/>
                    </a:lnTo>
                    <a:lnTo>
                      <a:pt x="9150" y="6203"/>
                    </a:lnTo>
                    <a:close/>
                    <a:moveTo>
                      <a:pt x="6778" y="4844"/>
                    </a:moveTo>
                    <a:lnTo>
                      <a:pt x="8741" y="5967"/>
                    </a:lnTo>
                    <a:lnTo>
                      <a:pt x="8741" y="8235"/>
                    </a:lnTo>
                    <a:lnTo>
                      <a:pt x="6778" y="9352"/>
                    </a:lnTo>
                    <a:lnTo>
                      <a:pt x="4822" y="8235"/>
                    </a:lnTo>
                    <a:lnTo>
                      <a:pt x="4822" y="5967"/>
                    </a:lnTo>
                    <a:lnTo>
                      <a:pt x="6778" y="4844"/>
                    </a:lnTo>
                    <a:close/>
                    <a:moveTo>
                      <a:pt x="4822" y="8721"/>
                    </a:moveTo>
                    <a:lnTo>
                      <a:pt x="6354" y="9595"/>
                    </a:lnTo>
                    <a:lnTo>
                      <a:pt x="4822" y="10476"/>
                    </a:lnTo>
                    <a:lnTo>
                      <a:pt x="4822" y="8721"/>
                    </a:lnTo>
                    <a:close/>
                    <a:moveTo>
                      <a:pt x="8734" y="8714"/>
                    </a:moveTo>
                    <a:lnTo>
                      <a:pt x="8734" y="10476"/>
                    </a:lnTo>
                    <a:lnTo>
                      <a:pt x="7201" y="9595"/>
                    </a:lnTo>
                    <a:lnTo>
                      <a:pt x="8734" y="8714"/>
                    </a:lnTo>
                    <a:close/>
                    <a:moveTo>
                      <a:pt x="11140" y="7341"/>
                    </a:moveTo>
                    <a:lnTo>
                      <a:pt x="11855" y="7743"/>
                    </a:lnTo>
                    <a:cubicBezTo>
                      <a:pt x="12306" y="8007"/>
                      <a:pt x="12632" y="8430"/>
                      <a:pt x="12764" y="8929"/>
                    </a:cubicBezTo>
                    <a:cubicBezTo>
                      <a:pt x="13125" y="10254"/>
                      <a:pt x="12073" y="11406"/>
                      <a:pt x="10873" y="11406"/>
                    </a:cubicBezTo>
                    <a:cubicBezTo>
                      <a:pt x="10553" y="11406"/>
                      <a:pt x="10223" y="11324"/>
                      <a:pt x="9906" y="11142"/>
                    </a:cubicBezTo>
                    <a:lnTo>
                      <a:pt x="9157" y="10712"/>
                    </a:lnTo>
                    <a:lnTo>
                      <a:pt x="9157" y="8478"/>
                    </a:lnTo>
                    <a:lnTo>
                      <a:pt x="11140" y="7341"/>
                    </a:lnTo>
                    <a:close/>
                    <a:moveTo>
                      <a:pt x="6778" y="9838"/>
                    </a:moveTo>
                    <a:lnTo>
                      <a:pt x="8741" y="10954"/>
                    </a:lnTo>
                    <a:lnTo>
                      <a:pt x="8741" y="11821"/>
                    </a:lnTo>
                    <a:cubicBezTo>
                      <a:pt x="8734" y="12903"/>
                      <a:pt x="7860" y="13777"/>
                      <a:pt x="6778" y="13777"/>
                    </a:cubicBezTo>
                    <a:cubicBezTo>
                      <a:pt x="5702" y="13777"/>
                      <a:pt x="4822" y="12903"/>
                      <a:pt x="4822" y="11821"/>
                    </a:cubicBezTo>
                    <a:lnTo>
                      <a:pt x="4822" y="10954"/>
                    </a:lnTo>
                    <a:lnTo>
                      <a:pt x="6778" y="9838"/>
                    </a:lnTo>
                    <a:close/>
                    <a:moveTo>
                      <a:pt x="6767" y="0"/>
                    </a:moveTo>
                    <a:cubicBezTo>
                      <a:pt x="6533" y="0"/>
                      <a:pt x="6296" y="35"/>
                      <a:pt x="6063" y="106"/>
                    </a:cubicBezTo>
                    <a:cubicBezTo>
                      <a:pt x="5071" y="418"/>
                      <a:pt x="4398" y="1334"/>
                      <a:pt x="4398" y="2374"/>
                    </a:cubicBezTo>
                    <a:lnTo>
                      <a:pt x="4398" y="3006"/>
                    </a:lnTo>
                    <a:lnTo>
                      <a:pt x="3851" y="2693"/>
                    </a:lnTo>
                    <a:cubicBezTo>
                      <a:pt x="3488" y="2491"/>
                      <a:pt x="3094" y="2395"/>
                      <a:pt x="2706" y="2395"/>
                    </a:cubicBezTo>
                    <a:cubicBezTo>
                      <a:pt x="1881" y="2395"/>
                      <a:pt x="1080" y="2827"/>
                      <a:pt x="646" y="3595"/>
                    </a:cubicBezTo>
                    <a:cubicBezTo>
                      <a:pt x="1" y="4719"/>
                      <a:pt x="375" y="6155"/>
                      <a:pt x="1492" y="6814"/>
                    </a:cubicBezTo>
                    <a:lnTo>
                      <a:pt x="1992" y="7098"/>
                    </a:lnTo>
                    <a:lnTo>
                      <a:pt x="1499" y="7389"/>
                    </a:lnTo>
                    <a:cubicBezTo>
                      <a:pt x="597" y="7902"/>
                      <a:pt x="140" y="8943"/>
                      <a:pt x="369" y="9956"/>
                    </a:cubicBezTo>
                    <a:cubicBezTo>
                      <a:pt x="591" y="10968"/>
                      <a:pt x="1444" y="11717"/>
                      <a:pt x="2477" y="11808"/>
                    </a:cubicBezTo>
                    <a:lnTo>
                      <a:pt x="2491" y="11808"/>
                    </a:lnTo>
                    <a:cubicBezTo>
                      <a:pt x="2495" y="11808"/>
                      <a:pt x="2500" y="11808"/>
                      <a:pt x="2504" y="11808"/>
                    </a:cubicBezTo>
                    <a:cubicBezTo>
                      <a:pt x="2769" y="11808"/>
                      <a:pt x="2785" y="11398"/>
                      <a:pt x="2512" y="11391"/>
                    </a:cubicBezTo>
                    <a:cubicBezTo>
                      <a:pt x="1659" y="11315"/>
                      <a:pt x="958" y="10698"/>
                      <a:pt x="778" y="9865"/>
                    </a:cubicBezTo>
                    <a:cubicBezTo>
                      <a:pt x="591" y="9033"/>
                      <a:pt x="965" y="8173"/>
                      <a:pt x="1707" y="7750"/>
                    </a:cubicBezTo>
                    <a:lnTo>
                      <a:pt x="2415" y="7341"/>
                    </a:lnTo>
                    <a:lnTo>
                      <a:pt x="4405" y="8478"/>
                    </a:lnTo>
                    <a:lnTo>
                      <a:pt x="4405" y="10712"/>
                    </a:lnTo>
                    <a:cubicBezTo>
                      <a:pt x="3740" y="11079"/>
                      <a:pt x="3587" y="11211"/>
                      <a:pt x="3261" y="11315"/>
                    </a:cubicBezTo>
                    <a:cubicBezTo>
                      <a:pt x="3014" y="11391"/>
                      <a:pt x="3097" y="11727"/>
                      <a:pt x="3319" y="11727"/>
                    </a:cubicBezTo>
                    <a:cubicBezTo>
                      <a:pt x="3340" y="11727"/>
                      <a:pt x="3362" y="11724"/>
                      <a:pt x="3386" y="11717"/>
                    </a:cubicBezTo>
                    <a:cubicBezTo>
                      <a:pt x="3760" y="11599"/>
                      <a:pt x="3948" y="11447"/>
                      <a:pt x="4405" y="11197"/>
                    </a:cubicBezTo>
                    <a:lnTo>
                      <a:pt x="4405" y="11821"/>
                    </a:lnTo>
                    <a:cubicBezTo>
                      <a:pt x="4378" y="13153"/>
                      <a:pt x="5446" y="14242"/>
                      <a:pt x="6778" y="14242"/>
                    </a:cubicBezTo>
                    <a:cubicBezTo>
                      <a:pt x="8109" y="14242"/>
                      <a:pt x="9178" y="13153"/>
                      <a:pt x="9157" y="11821"/>
                    </a:cubicBezTo>
                    <a:lnTo>
                      <a:pt x="9157" y="11197"/>
                    </a:lnTo>
                    <a:cubicBezTo>
                      <a:pt x="9517" y="11371"/>
                      <a:pt x="10003" y="11821"/>
                      <a:pt x="10877" y="11821"/>
                    </a:cubicBezTo>
                    <a:cubicBezTo>
                      <a:pt x="11952" y="11821"/>
                      <a:pt x="12888" y="11093"/>
                      <a:pt x="13166" y="10053"/>
                    </a:cubicBezTo>
                    <a:cubicBezTo>
                      <a:pt x="13443" y="9019"/>
                      <a:pt x="12985" y="7923"/>
                      <a:pt x="12056" y="7389"/>
                    </a:cubicBezTo>
                    <a:lnTo>
                      <a:pt x="11564" y="7105"/>
                    </a:lnTo>
                    <a:lnTo>
                      <a:pt x="12056" y="6820"/>
                    </a:lnTo>
                    <a:cubicBezTo>
                      <a:pt x="12791" y="6390"/>
                      <a:pt x="13249" y="5600"/>
                      <a:pt x="13249" y="4747"/>
                    </a:cubicBezTo>
                    <a:cubicBezTo>
                      <a:pt x="13249" y="3375"/>
                      <a:pt x="12106" y="2377"/>
                      <a:pt x="10863" y="2377"/>
                    </a:cubicBezTo>
                    <a:cubicBezTo>
                      <a:pt x="10471" y="2377"/>
                      <a:pt x="10070" y="2476"/>
                      <a:pt x="9691" y="2693"/>
                    </a:cubicBezTo>
                    <a:lnTo>
                      <a:pt x="9150" y="3006"/>
                    </a:lnTo>
                    <a:cubicBezTo>
                      <a:pt x="9136" y="2485"/>
                      <a:pt x="9178" y="2250"/>
                      <a:pt x="9087" y="1861"/>
                    </a:cubicBezTo>
                    <a:cubicBezTo>
                      <a:pt x="9064" y="1748"/>
                      <a:pt x="8979" y="1698"/>
                      <a:pt x="8892" y="1698"/>
                    </a:cubicBezTo>
                    <a:cubicBezTo>
                      <a:pt x="8771" y="1698"/>
                      <a:pt x="8646" y="1794"/>
                      <a:pt x="8678" y="1951"/>
                    </a:cubicBezTo>
                    <a:cubicBezTo>
                      <a:pt x="8754" y="2284"/>
                      <a:pt x="8720" y="2471"/>
                      <a:pt x="8727" y="3241"/>
                    </a:cubicBezTo>
                    <a:lnTo>
                      <a:pt x="6771" y="4365"/>
                    </a:lnTo>
                    <a:lnTo>
                      <a:pt x="4815" y="3241"/>
                    </a:lnTo>
                    <a:lnTo>
                      <a:pt x="4815" y="2374"/>
                    </a:lnTo>
                    <a:cubicBezTo>
                      <a:pt x="4815" y="1521"/>
                      <a:pt x="5370" y="765"/>
                      <a:pt x="6188" y="509"/>
                    </a:cubicBezTo>
                    <a:cubicBezTo>
                      <a:pt x="6381" y="448"/>
                      <a:pt x="6578" y="419"/>
                      <a:pt x="6773" y="419"/>
                    </a:cubicBezTo>
                    <a:cubicBezTo>
                      <a:pt x="7401" y="419"/>
                      <a:pt x="8004" y="724"/>
                      <a:pt x="8380" y="1265"/>
                    </a:cubicBezTo>
                    <a:cubicBezTo>
                      <a:pt x="8426" y="1330"/>
                      <a:pt x="8487" y="1358"/>
                      <a:pt x="8547" y="1358"/>
                    </a:cubicBezTo>
                    <a:cubicBezTo>
                      <a:pt x="8697" y="1358"/>
                      <a:pt x="8840" y="1190"/>
                      <a:pt x="8727" y="1022"/>
                    </a:cubicBezTo>
                    <a:cubicBezTo>
                      <a:pt x="8270" y="369"/>
                      <a:pt x="7533" y="0"/>
                      <a:pt x="67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10900;p48"/>
              <p:cNvSpPr/>
              <p:nvPr/>
            </p:nvSpPr>
            <p:spPr>
              <a:xfrm>
                <a:off x="4843656" y="2919134"/>
                <a:ext cx="62161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255" extrusionOk="0">
                    <a:moveTo>
                      <a:pt x="1191" y="0"/>
                    </a:moveTo>
                    <a:cubicBezTo>
                      <a:pt x="667" y="0"/>
                      <a:pt x="146" y="346"/>
                      <a:pt x="70" y="991"/>
                    </a:cubicBezTo>
                    <a:cubicBezTo>
                      <a:pt x="0" y="1504"/>
                      <a:pt x="306" y="2004"/>
                      <a:pt x="791" y="2184"/>
                    </a:cubicBezTo>
                    <a:cubicBezTo>
                      <a:pt x="920" y="2232"/>
                      <a:pt x="1053" y="2255"/>
                      <a:pt x="1185" y="2255"/>
                    </a:cubicBezTo>
                    <a:cubicBezTo>
                      <a:pt x="1552" y="2255"/>
                      <a:pt x="1909" y="2077"/>
                      <a:pt x="2123" y="1761"/>
                    </a:cubicBezTo>
                    <a:cubicBezTo>
                      <a:pt x="2324" y="1456"/>
                      <a:pt x="2366" y="1081"/>
                      <a:pt x="2248" y="741"/>
                    </a:cubicBezTo>
                    <a:cubicBezTo>
                      <a:pt x="2062" y="238"/>
                      <a:pt x="1626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10901;p48"/>
              <p:cNvSpPr/>
              <p:nvPr/>
            </p:nvSpPr>
            <p:spPr>
              <a:xfrm>
                <a:off x="4686757" y="2827311"/>
                <a:ext cx="62660" cy="4847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845" extrusionOk="0">
                    <a:moveTo>
                      <a:pt x="1207" y="1"/>
                    </a:moveTo>
                    <a:cubicBezTo>
                      <a:pt x="1147" y="1"/>
                      <a:pt x="1084" y="7"/>
                      <a:pt x="1020" y="19"/>
                    </a:cubicBezTo>
                    <a:cubicBezTo>
                      <a:pt x="215" y="172"/>
                      <a:pt x="0" y="1226"/>
                      <a:pt x="680" y="1691"/>
                    </a:cubicBezTo>
                    <a:cubicBezTo>
                      <a:pt x="770" y="1746"/>
                      <a:pt x="867" y="1795"/>
                      <a:pt x="978" y="1816"/>
                    </a:cubicBezTo>
                    <a:cubicBezTo>
                      <a:pt x="1054" y="1835"/>
                      <a:pt x="1130" y="1845"/>
                      <a:pt x="1205" y="1845"/>
                    </a:cubicBezTo>
                    <a:cubicBezTo>
                      <a:pt x="1503" y="1845"/>
                      <a:pt x="1786" y="1696"/>
                      <a:pt x="1963" y="1441"/>
                    </a:cubicBezTo>
                    <a:cubicBezTo>
                      <a:pt x="2385" y="809"/>
                      <a:pt x="1913" y="1"/>
                      <a:pt x="12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10902;p48"/>
              <p:cNvSpPr/>
              <p:nvPr/>
            </p:nvSpPr>
            <p:spPr>
              <a:xfrm>
                <a:off x="5005600" y="3019416"/>
                <a:ext cx="52020" cy="48604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850" extrusionOk="0">
                    <a:moveTo>
                      <a:pt x="1025" y="1"/>
                    </a:moveTo>
                    <a:cubicBezTo>
                      <a:pt x="613" y="1"/>
                      <a:pt x="203" y="258"/>
                      <a:pt x="114" y="760"/>
                    </a:cubicBezTo>
                    <a:cubicBezTo>
                      <a:pt x="0" y="1404"/>
                      <a:pt x="513" y="1850"/>
                      <a:pt x="1039" y="1850"/>
                    </a:cubicBezTo>
                    <a:cubicBezTo>
                      <a:pt x="1317" y="1850"/>
                      <a:pt x="1598" y="1725"/>
                      <a:pt x="1792" y="1440"/>
                    </a:cubicBezTo>
                    <a:cubicBezTo>
                      <a:pt x="1938" y="1225"/>
                      <a:pt x="1980" y="954"/>
                      <a:pt x="1924" y="705"/>
                    </a:cubicBezTo>
                    <a:cubicBezTo>
                      <a:pt x="1806" y="232"/>
                      <a:pt x="1415" y="1"/>
                      <a:pt x="10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10903;p48"/>
              <p:cNvSpPr/>
              <p:nvPr/>
            </p:nvSpPr>
            <p:spPr>
              <a:xfrm>
                <a:off x="4857476" y="2936946"/>
                <a:ext cx="48341" cy="41484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579" extrusionOk="0">
                    <a:moveTo>
                      <a:pt x="1332" y="1"/>
                    </a:moveTo>
                    <a:cubicBezTo>
                      <a:pt x="592" y="1"/>
                      <a:pt x="1" y="749"/>
                      <a:pt x="279" y="1513"/>
                    </a:cubicBezTo>
                    <a:cubicBezTo>
                      <a:pt x="403" y="1557"/>
                      <a:pt x="531" y="1579"/>
                      <a:pt x="657" y="1579"/>
                    </a:cubicBezTo>
                    <a:cubicBezTo>
                      <a:pt x="1025" y="1579"/>
                      <a:pt x="1380" y="1398"/>
                      <a:pt x="1597" y="1083"/>
                    </a:cubicBezTo>
                    <a:cubicBezTo>
                      <a:pt x="1791" y="785"/>
                      <a:pt x="1840" y="410"/>
                      <a:pt x="1722" y="70"/>
                    </a:cubicBezTo>
                    <a:cubicBezTo>
                      <a:pt x="1590" y="23"/>
                      <a:pt x="1459" y="1"/>
                      <a:pt x="1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10904;p48"/>
              <p:cNvSpPr/>
              <p:nvPr/>
            </p:nvSpPr>
            <p:spPr>
              <a:xfrm>
                <a:off x="4708563" y="2844940"/>
                <a:ext cx="34890" cy="30844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174" extrusionOk="0">
                    <a:moveTo>
                      <a:pt x="1040" y="0"/>
                    </a:moveTo>
                    <a:cubicBezTo>
                      <a:pt x="464" y="0"/>
                      <a:pt x="1" y="548"/>
                      <a:pt x="148" y="1145"/>
                    </a:cubicBezTo>
                    <a:cubicBezTo>
                      <a:pt x="224" y="1164"/>
                      <a:pt x="300" y="1174"/>
                      <a:pt x="375" y="1174"/>
                    </a:cubicBezTo>
                    <a:cubicBezTo>
                      <a:pt x="673" y="1174"/>
                      <a:pt x="956" y="1025"/>
                      <a:pt x="1133" y="770"/>
                    </a:cubicBezTo>
                    <a:cubicBezTo>
                      <a:pt x="1279" y="548"/>
                      <a:pt x="1328" y="285"/>
                      <a:pt x="1265" y="28"/>
                    </a:cubicBezTo>
                    <a:cubicBezTo>
                      <a:pt x="1189" y="9"/>
                      <a:pt x="1114" y="0"/>
                      <a:pt x="10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10905;p48"/>
              <p:cNvSpPr/>
              <p:nvPr/>
            </p:nvSpPr>
            <p:spPr>
              <a:xfrm>
                <a:off x="5022914" y="3037176"/>
                <a:ext cx="34890" cy="3076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171" extrusionOk="0">
                    <a:moveTo>
                      <a:pt x="1040" y="1"/>
                    </a:moveTo>
                    <a:cubicBezTo>
                      <a:pt x="464" y="1"/>
                      <a:pt x="1" y="549"/>
                      <a:pt x="148" y="1145"/>
                    </a:cubicBezTo>
                    <a:cubicBezTo>
                      <a:pt x="220" y="1163"/>
                      <a:pt x="293" y="1171"/>
                      <a:pt x="364" y="1171"/>
                    </a:cubicBezTo>
                    <a:cubicBezTo>
                      <a:pt x="668" y="1171"/>
                      <a:pt x="959" y="1022"/>
                      <a:pt x="1133" y="764"/>
                    </a:cubicBezTo>
                    <a:cubicBezTo>
                      <a:pt x="1279" y="549"/>
                      <a:pt x="1328" y="278"/>
                      <a:pt x="1265" y="29"/>
                    </a:cubicBezTo>
                    <a:cubicBezTo>
                      <a:pt x="1189" y="10"/>
                      <a:pt x="1114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8" name="ZoneTexte 267"/>
          <p:cNvSpPr txBox="1"/>
          <p:nvPr/>
        </p:nvSpPr>
        <p:spPr>
          <a:xfrm>
            <a:off x="5534315" y="1855863"/>
            <a:ext cx="849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smtClean="0"/>
              <a:t>Jumeau digital</a:t>
            </a:r>
            <a:endParaRPr lang="fr-CH" sz="800" dirty="0"/>
          </a:p>
        </p:txBody>
      </p:sp>
      <p:grpSp>
        <p:nvGrpSpPr>
          <p:cNvPr id="273" name="Groupe 272"/>
          <p:cNvGrpSpPr/>
          <p:nvPr/>
        </p:nvGrpSpPr>
        <p:grpSpPr>
          <a:xfrm>
            <a:off x="1727288" y="3163288"/>
            <a:ext cx="2884123" cy="1429797"/>
            <a:chOff x="2286370" y="3031391"/>
            <a:chExt cx="2884123" cy="1429797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xmlns="" id="{49F8D67A-4E91-4AB5-AA9A-0E7DC9CFFBA6}"/>
                </a:ext>
              </a:extLst>
            </p:cNvPr>
            <p:cNvSpPr txBox="1"/>
            <p:nvPr/>
          </p:nvSpPr>
          <p:spPr>
            <a:xfrm>
              <a:off x="3394188" y="3712581"/>
              <a:ext cx="793818" cy="34402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CH" sz="900" dirty="0">
                  <a:latin typeface="Montserrat"/>
                </a:rPr>
                <a:t>Service</a:t>
              </a:r>
              <a:endParaRPr lang="fr-CH" sz="900" dirty="0">
                <a:latin typeface="Montserrat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8F26351-CC47-4286-B971-47D766E3ACD6}"/>
                </a:ext>
              </a:extLst>
            </p:cNvPr>
            <p:cNvSpPr/>
            <p:nvPr/>
          </p:nvSpPr>
          <p:spPr>
            <a:xfrm>
              <a:off x="2857658" y="3031391"/>
              <a:ext cx="1940167" cy="107894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700">
                <a:solidFill>
                  <a:schemeClr val="tx1"/>
                </a:solidFill>
              </a:endParaRPr>
            </a:p>
          </p:txBody>
        </p:sp>
        <p:grpSp>
          <p:nvGrpSpPr>
            <p:cNvPr id="254" name="Groupe 253"/>
            <p:cNvGrpSpPr/>
            <p:nvPr/>
          </p:nvGrpSpPr>
          <p:grpSpPr>
            <a:xfrm>
              <a:off x="3527823" y="3190717"/>
              <a:ext cx="554837" cy="572259"/>
              <a:chOff x="1352867" y="2254864"/>
              <a:chExt cx="1150791" cy="1186927"/>
            </a:xfrm>
          </p:grpSpPr>
          <p:sp>
            <p:nvSpPr>
              <p:cNvPr id="238" name="Google Shape;20113;p54"/>
              <p:cNvSpPr/>
              <p:nvPr/>
            </p:nvSpPr>
            <p:spPr>
              <a:xfrm>
                <a:off x="1352867" y="2997488"/>
                <a:ext cx="394634" cy="444303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6226" extrusionOk="0">
                    <a:moveTo>
                      <a:pt x="3682" y="0"/>
                    </a:moveTo>
                    <a:lnTo>
                      <a:pt x="275" y="1285"/>
                    </a:lnTo>
                    <a:cubicBezTo>
                      <a:pt x="88" y="1343"/>
                      <a:pt x="1" y="1530"/>
                      <a:pt x="73" y="1718"/>
                    </a:cubicBezTo>
                    <a:lnTo>
                      <a:pt x="1675" y="6005"/>
                    </a:lnTo>
                    <a:cubicBezTo>
                      <a:pt x="1721" y="6142"/>
                      <a:pt x="1857" y="6225"/>
                      <a:pt x="1998" y="6225"/>
                    </a:cubicBezTo>
                    <a:cubicBezTo>
                      <a:pt x="2035" y="6225"/>
                      <a:pt x="2072" y="6220"/>
                      <a:pt x="2108" y="6207"/>
                    </a:cubicBezTo>
                    <a:lnTo>
                      <a:pt x="5530" y="4923"/>
                    </a:lnTo>
                    <a:lnTo>
                      <a:pt x="3682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39" name="Google Shape;20114;p54"/>
              <p:cNvSpPr/>
              <p:nvPr/>
            </p:nvSpPr>
            <p:spPr>
              <a:xfrm>
                <a:off x="1461052" y="3297210"/>
                <a:ext cx="286448" cy="144080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019" extrusionOk="0">
                    <a:moveTo>
                      <a:pt x="3739" y="1"/>
                    </a:moveTo>
                    <a:lnTo>
                      <a:pt x="3682" y="30"/>
                    </a:lnTo>
                    <a:lnTo>
                      <a:pt x="1" y="1401"/>
                    </a:lnTo>
                    <a:lnTo>
                      <a:pt x="159" y="1805"/>
                    </a:lnTo>
                    <a:cubicBezTo>
                      <a:pt x="203" y="1937"/>
                      <a:pt x="330" y="2019"/>
                      <a:pt x="465" y="2019"/>
                    </a:cubicBezTo>
                    <a:cubicBezTo>
                      <a:pt x="508" y="2019"/>
                      <a:pt x="551" y="2010"/>
                      <a:pt x="592" y="1993"/>
                    </a:cubicBezTo>
                    <a:lnTo>
                      <a:pt x="4014" y="723"/>
                    </a:lnTo>
                    <a:lnTo>
                      <a:pt x="3739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40" name="Google Shape;20115;p54"/>
              <p:cNvSpPr/>
              <p:nvPr/>
            </p:nvSpPr>
            <p:spPr>
              <a:xfrm>
                <a:off x="1735085" y="2797243"/>
                <a:ext cx="768573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10770" h="6632" extrusionOk="0">
                    <a:moveTo>
                      <a:pt x="9581" y="1"/>
                    </a:moveTo>
                    <a:cubicBezTo>
                      <a:pt x="9150" y="1"/>
                      <a:pt x="8803" y="341"/>
                      <a:pt x="8763" y="381"/>
                    </a:cubicBezTo>
                    <a:lnTo>
                      <a:pt x="5933" y="2720"/>
                    </a:lnTo>
                    <a:cubicBezTo>
                      <a:pt x="5905" y="2267"/>
                      <a:pt x="5530" y="1911"/>
                      <a:pt x="5066" y="1911"/>
                    </a:cubicBezTo>
                    <a:cubicBezTo>
                      <a:pt x="5057" y="1911"/>
                      <a:pt x="5048" y="1911"/>
                      <a:pt x="5038" y="1911"/>
                    </a:cubicBezTo>
                    <a:cubicBezTo>
                      <a:pt x="4300" y="1911"/>
                      <a:pt x="3764" y="1907"/>
                      <a:pt x="3361" y="1907"/>
                    </a:cubicBezTo>
                    <a:cubicBezTo>
                      <a:pt x="2487" y="1907"/>
                      <a:pt x="2233" y="1927"/>
                      <a:pt x="1877" y="2056"/>
                    </a:cubicBezTo>
                    <a:lnTo>
                      <a:pt x="0" y="2835"/>
                    </a:lnTo>
                    <a:lnTo>
                      <a:pt x="1430" y="6632"/>
                    </a:lnTo>
                    <a:cubicBezTo>
                      <a:pt x="2518" y="6184"/>
                      <a:pt x="2486" y="6114"/>
                      <a:pt x="3497" y="6114"/>
                    </a:cubicBezTo>
                    <a:cubicBezTo>
                      <a:pt x="3854" y="6114"/>
                      <a:pt x="4341" y="6123"/>
                      <a:pt x="5053" y="6126"/>
                    </a:cubicBezTo>
                    <a:cubicBezTo>
                      <a:pt x="5659" y="6098"/>
                      <a:pt x="6237" y="5838"/>
                      <a:pt x="6641" y="5376"/>
                    </a:cubicBezTo>
                    <a:lnTo>
                      <a:pt x="10120" y="1651"/>
                    </a:lnTo>
                    <a:cubicBezTo>
                      <a:pt x="10235" y="1536"/>
                      <a:pt x="10769" y="843"/>
                      <a:pt x="10177" y="251"/>
                    </a:cubicBezTo>
                    <a:cubicBezTo>
                      <a:pt x="9975" y="66"/>
                      <a:pt x="9770" y="1"/>
                      <a:pt x="9581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41" name="Google Shape;20116;p54"/>
              <p:cNvSpPr/>
              <p:nvPr/>
            </p:nvSpPr>
            <p:spPr>
              <a:xfrm>
                <a:off x="1735085" y="2976865"/>
                <a:ext cx="155641" cy="293657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4115" extrusionOk="0">
                    <a:moveTo>
                      <a:pt x="751" y="1"/>
                    </a:moveTo>
                    <a:lnTo>
                      <a:pt x="0" y="318"/>
                    </a:lnTo>
                    <a:lnTo>
                      <a:pt x="1430" y="4115"/>
                    </a:lnTo>
                    <a:lnTo>
                      <a:pt x="2180" y="3812"/>
                    </a:lnTo>
                    <a:lnTo>
                      <a:pt x="751" y="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42" name="Google Shape;20117;p54"/>
              <p:cNvSpPr/>
              <p:nvPr/>
            </p:nvSpPr>
            <p:spPr>
              <a:xfrm>
                <a:off x="1936968" y="2936688"/>
                <a:ext cx="220509" cy="141083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977" extrusionOk="0">
                    <a:moveTo>
                      <a:pt x="2527" y="1"/>
                    </a:moveTo>
                    <a:lnTo>
                      <a:pt x="2527" y="1"/>
                    </a:lnTo>
                    <a:cubicBezTo>
                      <a:pt x="2599" y="347"/>
                      <a:pt x="2671" y="939"/>
                      <a:pt x="2455" y="1256"/>
                    </a:cubicBezTo>
                    <a:cubicBezTo>
                      <a:pt x="2323" y="1441"/>
                      <a:pt x="2144" y="1481"/>
                      <a:pt x="1670" y="1481"/>
                    </a:cubicBezTo>
                    <a:cubicBezTo>
                      <a:pt x="1364" y="1481"/>
                      <a:pt x="935" y="1464"/>
                      <a:pt x="318" y="1459"/>
                    </a:cubicBezTo>
                    <a:cubicBezTo>
                      <a:pt x="1" y="1459"/>
                      <a:pt x="1" y="1964"/>
                      <a:pt x="318" y="1964"/>
                    </a:cubicBezTo>
                    <a:cubicBezTo>
                      <a:pt x="820" y="1964"/>
                      <a:pt x="1219" y="1977"/>
                      <a:pt x="1543" y="1977"/>
                    </a:cubicBezTo>
                    <a:cubicBezTo>
                      <a:pt x="2246" y="1977"/>
                      <a:pt x="2597" y="1916"/>
                      <a:pt x="2873" y="1531"/>
                    </a:cubicBezTo>
                    <a:cubicBezTo>
                      <a:pt x="3018" y="1300"/>
                      <a:pt x="3090" y="1026"/>
                      <a:pt x="3090" y="751"/>
                    </a:cubicBezTo>
                    <a:cubicBezTo>
                      <a:pt x="3061" y="405"/>
                      <a:pt x="2845" y="116"/>
                      <a:pt x="2527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43" name="Google Shape;20118;p54"/>
              <p:cNvSpPr/>
              <p:nvPr/>
            </p:nvSpPr>
            <p:spPr>
              <a:xfrm>
                <a:off x="1611486" y="2963090"/>
                <a:ext cx="240062" cy="386783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5420" extrusionOk="0">
                    <a:moveTo>
                      <a:pt x="1396" y="1"/>
                    </a:moveTo>
                    <a:cubicBezTo>
                      <a:pt x="1359" y="1"/>
                      <a:pt x="1322" y="7"/>
                      <a:pt x="1285" y="20"/>
                    </a:cubicBezTo>
                    <a:lnTo>
                      <a:pt x="0" y="497"/>
                    </a:lnTo>
                    <a:lnTo>
                      <a:pt x="1848" y="5419"/>
                    </a:lnTo>
                    <a:lnTo>
                      <a:pt x="3118" y="4943"/>
                    </a:lnTo>
                    <a:cubicBezTo>
                      <a:pt x="3277" y="4885"/>
                      <a:pt x="3364" y="4726"/>
                      <a:pt x="3306" y="4567"/>
                    </a:cubicBezTo>
                    <a:lnTo>
                      <a:pt x="1675" y="194"/>
                    </a:lnTo>
                    <a:cubicBezTo>
                      <a:pt x="1630" y="71"/>
                      <a:pt x="1518" y="1"/>
                      <a:pt x="1396" y="1"/>
                    </a:cubicBezTo>
                    <a:close/>
                  </a:path>
                </a:pathLst>
              </a:custGeom>
              <a:solidFill>
                <a:srgbClr val="EFF1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sp>
            <p:nvSpPr>
              <p:cNvPr id="244" name="Google Shape;20119;p54"/>
              <p:cNvSpPr/>
              <p:nvPr/>
            </p:nvSpPr>
            <p:spPr>
              <a:xfrm>
                <a:off x="1723739" y="3255035"/>
                <a:ext cx="127810" cy="9584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343" extrusionOk="0">
                    <a:moveTo>
                      <a:pt x="1545" y="0"/>
                    </a:moveTo>
                    <a:cubicBezTo>
                      <a:pt x="1502" y="43"/>
                      <a:pt x="1459" y="72"/>
                      <a:pt x="1401" y="87"/>
                    </a:cubicBezTo>
                    <a:lnTo>
                      <a:pt x="1" y="621"/>
                    </a:lnTo>
                    <a:lnTo>
                      <a:pt x="261" y="1343"/>
                    </a:lnTo>
                    <a:lnTo>
                      <a:pt x="1545" y="866"/>
                    </a:lnTo>
                    <a:cubicBezTo>
                      <a:pt x="1704" y="809"/>
                      <a:pt x="1791" y="635"/>
                      <a:pt x="1719" y="476"/>
                    </a:cubicBezTo>
                    <a:lnTo>
                      <a:pt x="1545" y="0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/>
              </a:p>
            </p:txBody>
          </p:sp>
          <p:grpSp>
            <p:nvGrpSpPr>
              <p:cNvPr id="253" name="Groupe 252"/>
              <p:cNvGrpSpPr/>
              <p:nvPr/>
            </p:nvGrpSpPr>
            <p:grpSpPr>
              <a:xfrm>
                <a:off x="1698321" y="2254864"/>
                <a:ext cx="597564" cy="535492"/>
                <a:chOff x="105597" y="3867373"/>
                <a:chExt cx="1226043" cy="1098687"/>
              </a:xfrm>
            </p:grpSpPr>
            <p:sp>
              <p:nvSpPr>
                <p:cNvPr id="246" name="Google Shape;20035;p54"/>
                <p:cNvSpPr/>
                <p:nvPr/>
              </p:nvSpPr>
              <p:spPr>
                <a:xfrm>
                  <a:off x="324221" y="4023014"/>
                  <a:ext cx="787711" cy="787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3" h="10192" extrusionOk="0">
                      <a:moveTo>
                        <a:pt x="5096" y="0"/>
                      </a:moveTo>
                      <a:cubicBezTo>
                        <a:pt x="2282" y="0"/>
                        <a:pt x="1" y="2281"/>
                        <a:pt x="1" y="5096"/>
                      </a:cubicBezTo>
                      <a:cubicBezTo>
                        <a:pt x="1" y="7911"/>
                        <a:pt x="2282" y="10192"/>
                        <a:pt x="5096" y="10192"/>
                      </a:cubicBezTo>
                      <a:cubicBezTo>
                        <a:pt x="7911" y="10192"/>
                        <a:pt x="10192" y="7911"/>
                        <a:pt x="10192" y="5096"/>
                      </a:cubicBezTo>
                      <a:cubicBezTo>
                        <a:pt x="10192" y="2281"/>
                        <a:pt x="7911" y="0"/>
                        <a:pt x="5096" y="0"/>
                      </a:cubicBezTo>
                      <a:close/>
                    </a:path>
                  </a:pathLst>
                </a:custGeom>
                <a:solidFill>
                  <a:srgbClr val="D3DC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47" name="Google Shape;20036;p54"/>
                <p:cNvSpPr/>
                <p:nvPr/>
              </p:nvSpPr>
              <p:spPr>
                <a:xfrm>
                  <a:off x="246169" y="4030820"/>
                  <a:ext cx="749692" cy="78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1" h="10094" extrusionOk="0">
                      <a:moveTo>
                        <a:pt x="5067" y="0"/>
                      </a:moveTo>
                      <a:lnTo>
                        <a:pt x="5067" y="0"/>
                      </a:lnTo>
                      <a:cubicBezTo>
                        <a:pt x="1718" y="693"/>
                        <a:pt x="0" y="4403"/>
                        <a:pt x="1603" y="7406"/>
                      </a:cubicBezTo>
                      <a:cubicBezTo>
                        <a:pt x="2546" y="9157"/>
                        <a:pt x="4320" y="10094"/>
                        <a:pt x="6115" y="10094"/>
                      </a:cubicBezTo>
                      <a:cubicBezTo>
                        <a:pt x="7397" y="10094"/>
                        <a:pt x="8691" y="9616"/>
                        <a:pt x="9701" y="8618"/>
                      </a:cubicBezTo>
                      <a:lnTo>
                        <a:pt x="9701" y="8618"/>
                      </a:lnTo>
                      <a:cubicBezTo>
                        <a:pt x="9354" y="8676"/>
                        <a:pt x="9008" y="8719"/>
                        <a:pt x="8647" y="8719"/>
                      </a:cubicBezTo>
                      <a:cubicBezTo>
                        <a:pt x="4100" y="8719"/>
                        <a:pt x="1834" y="3205"/>
                        <a:pt x="50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48" name="Google Shape;20037;p54"/>
                <p:cNvSpPr/>
                <p:nvPr/>
              </p:nvSpPr>
              <p:spPr>
                <a:xfrm>
                  <a:off x="487126" y="4026340"/>
                  <a:ext cx="624806" cy="77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5" h="10077" extrusionOk="0">
                      <a:moveTo>
                        <a:pt x="3725" y="0"/>
                      </a:moveTo>
                      <a:lnTo>
                        <a:pt x="4071" y="419"/>
                      </a:lnTo>
                      <a:cubicBezTo>
                        <a:pt x="4114" y="477"/>
                        <a:pt x="4129" y="549"/>
                        <a:pt x="4100" y="607"/>
                      </a:cubicBezTo>
                      <a:lnTo>
                        <a:pt x="3869" y="1155"/>
                      </a:lnTo>
                      <a:cubicBezTo>
                        <a:pt x="3853" y="1188"/>
                        <a:pt x="3823" y="1207"/>
                        <a:pt x="3792" y="1207"/>
                      </a:cubicBezTo>
                      <a:cubicBezTo>
                        <a:pt x="3768" y="1207"/>
                        <a:pt x="3744" y="1195"/>
                        <a:pt x="3725" y="1170"/>
                      </a:cubicBezTo>
                      <a:lnTo>
                        <a:pt x="3508" y="852"/>
                      </a:lnTo>
                      <a:cubicBezTo>
                        <a:pt x="3465" y="809"/>
                        <a:pt x="3407" y="780"/>
                        <a:pt x="3349" y="780"/>
                      </a:cubicBezTo>
                      <a:lnTo>
                        <a:pt x="3118" y="794"/>
                      </a:lnTo>
                      <a:cubicBezTo>
                        <a:pt x="3032" y="794"/>
                        <a:pt x="2960" y="838"/>
                        <a:pt x="2902" y="910"/>
                      </a:cubicBezTo>
                      <a:lnTo>
                        <a:pt x="2252" y="1892"/>
                      </a:lnTo>
                      <a:cubicBezTo>
                        <a:pt x="2194" y="1978"/>
                        <a:pt x="2238" y="2094"/>
                        <a:pt x="2353" y="2122"/>
                      </a:cubicBezTo>
                      <a:lnTo>
                        <a:pt x="2656" y="2180"/>
                      </a:lnTo>
                      <a:cubicBezTo>
                        <a:pt x="2667" y="2182"/>
                        <a:pt x="2677" y="2182"/>
                        <a:pt x="2688" y="2182"/>
                      </a:cubicBezTo>
                      <a:cubicBezTo>
                        <a:pt x="2778" y="2182"/>
                        <a:pt x="2861" y="2128"/>
                        <a:pt x="2887" y="2050"/>
                      </a:cubicBezTo>
                      <a:lnTo>
                        <a:pt x="3046" y="1646"/>
                      </a:lnTo>
                      <a:cubicBezTo>
                        <a:pt x="3063" y="1579"/>
                        <a:pt x="3124" y="1541"/>
                        <a:pt x="3186" y="1541"/>
                      </a:cubicBezTo>
                      <a:cubicBezTo>
                        <a:pt x="3231" y="1541"/>
                        <a:pt x="3276" y="1561"/>
                        <a:pt x="3306" y="1603"/>
                      </a:cubicBezTo>
                      <a:lnTo>
                        <a:pt x="3436" y="1776"/>
                      </a:lnTo>
                      <a:lnTo>
                        <a:pt x="3364" y="2310"/>
                      </a:lnTo>
                      <a:cubicBezTo>
                        <a:pt x="3364" y="2353"/>
                        <a:pt x="3335" y="2368"/>
                        <a:pt x="3292" y="2382"/>
                      </a:cubicBezTo>
                      <a:lnTo>
                        <a:pt x="2613" y="2483"/>
                      </a:lnTo>
                      <a:cubicBezTo>
                        <a:pt x="2584" y="2483"/>
                        <a:pt x="2555" y="2498"/>
                        <a:pt x="2526" y="2512"/>
                      </a:cubicBezTo>
                      <a:lnTo>
                        <a:pt x="1848" y="3017"/>
                      </a:lnTo>
                      <a:cubicBezTo>
                        <a:pt x="1776" y="3061"/>
                        <a:pt x="1733" y="3147"/>
                        <a:pt x="1718" y="3220"/>
                      </a:cubicBezTo>
                      <a:lnTo>
                        <a:pt x="1646" y="3494"/>
                      </a:lnTo>
                      <a:cubicBezTo>
                        <a:pt x="1617" y="3580"/>
                        <a:pt x="1545" y="3638"/>
                        <a:pt x="1458" y="3638"/>
                      </a:cubicBezTo>
                      <a:lnTo>
                        <a:pt x="1141" y="3595"/>
                      </a:lnTo>
                      <a:cubicBezTo>
                        <a:pt x="1069" y="3595"/>
                        <a:pt x="996" y="3638"/>
                        <a:pt x="967" y="3710"/>
                      </a:cubicBezTo>
                      <a:lnTo>
                        <a:pt x="794" y="4172"/>
                      </a:lnTo>
                      <a:cubicBezTo>
                        <a:pt x="765" y="4273"/>
                        <a:pt x="809" y="4374"/>
                        <a:pt x="910" y="4403"/>
                      </a:cubicBezTo>
                      <a:lnTo>
                        <a:pt x="1299" y="4519"/>
                      </a:lnTo>
                      <a:cubicBezTo>
                        <a:pt x="1317" y="4524"/>
                        <a:pt x="1335" y="4526"/>
                        <a:pt x="1353" y="4526"/>
                      </a:cubicBezTo>
                      <a:cubicBezTo>
                        <a:pt x="1435" y="4526"/>
                        <a:pt x="1509" y="4475"/>
                        <a:pt x="1545" y="4403"/>
                      </a:cubicBezTo>
                      <a:lnTo>
                        <a:pt x="1790" y="3855"/>
                      </a:lnTo>
                      <a:cubicBezTo>
                        <a:pt x="1834" y="3754"/>
                        <a:pt x="1906" y="3696"/>
                        <a:pt x="2007" y="3653"/>
                      </a:cubicBezTo>
                      <a:lnTo>
                        <a:pt x="2411" y="3523"/>
                      </a:lnTo>
                      <a:lnTo>
                        <a:pt x="2974" y="4201"/>
                      </a:lnTo>
                      <a:lnTo>
                        <a:pt x="2916" y="4360"/>
                      </a:lnTo>
                      <a:cubicBezTo>
                        <a:pt x="2887" y="4447"/>
                        <a:pt x="2931" y="4562"/>
                        <a:pt x="3032" y="4591"/>
                      </a:cubicBezTo>
                      <a:cubicBezTo>
                        <a:pt x="3046" y="4591"/>
                        <a:pt x="3075" y="4605"/>
                        <a:pt x="3089" y="4605"/>
                      </a:cubicBezTo>
                      <a:cubicBezTo>
                        <a:pt x="3176" y="4605"/>
                        <a:pt x="3248" y="4548"/>
                        <a:pt x="3277" y="4475"/>
                      </a:cubicBezTo>
                      <a:lnTo>
                        <a:pt x="3320" y="4317"/>
                      </a:lnTo>
                      <a:cubicBezTo>
                        <a:pt x="3364" y="4201"/>
                        <a:pt x="3335" y="4071"/>
                        <a:pt x="3263" y="3970"/>
                      </a:cubicBezTo>
                      <a:lnTo>
                        <a:pt x="2801" y="3407"/>
                      </a:lnTo>
                      <a:lnTo>
                        <a:pt x="2916" y="3364"/>
                      </a:lnTo>
                      <a:lnTo>
                        <a:pt x="3306" y="3609"/>
                      </a:lnTo>
                      <a:cubicBezTo>
                        <a:pt x="3393" y="3667"/>
                        <a:pt x="3450" y="3754"/>
                        <a:pt x="3479" y="3855"/>
                      </a:cubicBezTo>
                      <a:lnTo>
                        <a:pt x="3566" y="4273"/>
                      </a:lnTo>
                      <a:cubicBezTo>
                        <a:pt x="3580" y="4360"/>
                        <a:pt x="3652" y="4418"/>
                        <a:pt x="3739" y="4418"/>
                      </a:cubicBezTo>
                      <a:lnTo>
                        <a:pt x="3782" y="4418"/>
                      </a:lnTo>
                      <a:cubicBezTo>
                        <a:pt x="3883" y="4403"/>
                        <a:pt x="3941" y="4302"/>
                        <a:pt x="3927" y="4201"/>
                      </a:cubicBezTo>
                      <a:lnTo>
                        <a:pt x="3883" y="3956"/>
                      </a:lnTo>
                      <a:cubicBezTo>
                        <a:pt x="3855" y="3869"/>
                        <a:pt x="3912" y="3797"/>
                        <a:pt x="3999" y="3783"/>
                      </a:cubicBezTo>
                      <a:cubicBezTo>
                        <a:pt x="4071" y="3768"/>
                        <a:pt x="4114" y="3725"/>
                        <a:pt x="4129" y="3667"/>
                      </a:cubicBezTo>
                      <a:lnTo>
                        <a:pt x="4215" y="3234"/>
                      </a:lnTo>
                      <a:cubicBezTo>
                        <a:pt x="4244" y="3147"/>
                        <a:pt x="4316" y="3104"/>
                        <a:pt x="4403" y="3104"/>
                      </a:cubicBezTo>
                      <a:lnTo>
                        <a:pt x="4490" y="3104"/>
                      </a:lnTo>
                      <a:cubicBezTo>
                        <a:pt x="4533" y="3104"/>
                        <a:pt x="4591" y="3090"/>
                        <a:pt x="4620" y="3061"/>
                      </a:cubicBezTo>
                      <a:cubicBezTo>
                        <a:pt x="4649" y="3017"/>
                        <a:pt x="4706" y="3003"/>
                        <a:pt x="4750" y="3003"/>
                      </a:cubicBezTo>
                      <a:lnTo>
                        <a:pt x="5024" y="3032"/>
                      </a:lnTo>
                      <a:cubicBezTo>
                        <a:pt x="5082" y="3046"/>
                        <a:pt x="5125" y="3090"/>
                        <a:pt x="5139" y="3147"/>
                      </a:cubicBezTo>
                      <a:lnTo>
                        <a:pt x="5168" y="3263"/>
                      </a:lnTo>
                      <a:cubicBezTo>
                        <a:pt x="5183" y="3349"/>
                        <a:pt x="5139" y="3451"/>
                        <a:pt x="5053" y="3479"/>
                      </a:cubicBezTo>
                      <a:lnTo>
                        <a:pt x="4259" y="3710"/>
                      </a:lnTo>
                      <a:cubicBezTo>
                        <a:pt x="4158" y="3739"/>
                        <a:pt x="4129" y="3840"/>
                        <a:pt x="4201" y="3912"/>
                      </a:cubicBezTo>
                      <a:lnTo>
                        <a:pt x="4273" y="3999"/>
                      </a:lnTo>
                      <a:cubicBezTo>
                        <a:pt x="4302" y="4028"/>
                        <a:pt x="4345" y="4057"/>
                        <a:pt x="4403" y="4057"/>
                      </a:cubicBezTo>
                      <a:lnTo>
                        <a:pt x="4865" y="4014"/>
                      </a:lnTo>
                      <a:cubicBezTo>
                        <a:pt x="4952" y="4014"/>
                        <a:pt x="5024" y="4071"/>
                        <a:pt x="5038" y="4158"/>
                      </a:cubicBezTo>
                      <a:lnTo>
                        <a:pt x="5067" y="4273"/>
                      </a:lnTo>
                      <a:cubicBezTo>
                        <a:pt x="5096" y="4475"/>
                        <a:pt x="4952" y="4663"/>
                        <a:pt x="4750" y="4692"/>
                      </a:cubicBezTo>
                      <a:lnTo>
                        <a:pt x="3855" y="4764"/>
                      </a:lnTo>
                      <a:cubicBezTo>
                        <a:pt x="3754" y="4764"/>
                        <a:pt x="3696" y="4865"/>
                        <a:pt x="3725" y="4966"/>
                      </a:cubicBezTo>
                      <a:cubicBezTo>
                        <a:pt x="3750" y="5070"/>
                        <a:pt x="3661" y="5173"/>
                        <a:pt x="3559" y="5173"/>
                      </a:cubicBezTo>
                      <a:cubicBezTo>
                        <a:pt x="3547" y="5173"/>
                        <a:pt x="3535" y="5171"/>
                        <a:pt x="3523" y="5168"/>
                      </a:cubicBezTo>
                      <a:lnTo>
                        <a:pt x="2859" y="4937"/>
                      </a:lnTo>
                      <a:cubicBezTo>
                        <a:pt x="2772" y="4909"/>
                        <a:pt x="2700" y="4836"/>
                        <a:pt x="2685" y="4750"/>
                      </a:cubicBezTo>
                      <a:cubicBezTo>
                        <a:pt x="2671" y="4620"/>
                        <a:pt x="2555" y="4533"/>
                        <a:pt x="2440" y="4533"/>
                      </a:cubicBezTo>
                      <a:lnTo>
                        <a:pt x="1805" y="4548"/>
                      </a:lnTo>
                      <a:cubicBezTo>
                        <a:pt x="1574" y="4562"/>
                        <a:pt x="1357" y="4605"/>
                        <a:pt x="1155" y="4692"/>
                      </a:cubicBezTo>
                      <a:lnTo>
                        <a:pt x="939" y="4793"/>
                      </a:lnTo>
                      <a:cubicBezTo>
                        <a:pt x="809" y="4851"/>
                        <a:pt x="737" y="4966"/>
                        <a:pt x="722" y="5096"/>
                      </a:cubicBezTo>
                      <a:lnTo>
                        <a:pt x="722" y="5284"/>
                      </a:lnTo>
                      <a:lnTo>
                        <a:pt x="87" y="6006"/>
                      </a:lnTo>
                      <a:cubicBezTo>
                        <a:pt x="44" y="6063"/>
                        <a:pt x="0" y="6150"/>
                        <a:pt x="0" y="6237"/>
                      </a:cubicBezTo>
                      <a:lnTo>
                        <a:pt x="0" y="7002"/>
                      </a:lnTo>
                      <a:cubicBezTo>
                        <a:pt x="0" y="7146"/>
                        <a:pt x="58" y="7290"/>
                        <a:pt x="159" y="7391"/>
                      </a:cubicBezTo>
                      <a:lnTo>
                        <a:pt x="722" y="7925"/>
                      </a:lnTo>
                      <a:cubicBezTo>
                        <a:pt x="809" y="8012"/>
                        <a:pt x="924" y="8055"/>
                        <a:pt x="1040" y="8070"/>
                      </a:cubicBezTo>
                      <a:lnTo>
                        <a:pt x="2700" y="8214"/>
                      </a:lnTo>
                      <a:cubicBezTo>
                        <a:pt x="2801" y="8229"/>
                        <a:pt x="2887" y="8315"/>
                        <a:pt x="2873" y="8416"/>
                      </a:cubicBezTo>
                      <a:lnTo>
                        <a:pt x="2859" y="8503"/>
                      </a:lnTo>
                      <a:cubicBezTo>
                        <a:pt x="2844" y="8618"/>
                        <a:pt x="2902" y="8748"/>
                        <a:pt x="3003" y="8820"/>
                      </a:cubicBezTo>
                      <a:lnTo>
                        <a:pt x="3407" y="9124"/>
                      </a:lnTo>
                      <a:lnTo>
                        <a:pt x="3335" y="9326"/>
                      </a:lnTo>
                      <a:cubicBezTo>
                        <a:pt x="3306" y="9470"/>
                        <a:pt x="3349" y="9614"/>
                        <a:pt x="3450" y="9701"/>
                      </a:cubicBezTo>
                      <a:lnTo>
                        <a:pt x="3883" y="10076"/>
                      </a:lnTo>
                      <a:cubicBezTo>
                        <a:pt x="4302" y="10004"/>
                        <a:pt x="4721" y="9874"/>
                        <a:pt x="5096" y="9701"/>
                      </a:cubicBezTo>
                      <a:lnTo>
                        <a:pt x="5774" y="8893"/>
                      </a:lnTo>
                      <a:cubicBezTo>
                        <a:pt x="5890" y="8763"/>
                        <a:pt x="5977" y="8618"/>
                        <a:pt x="6034" y="8460"/>
                      </a:cubicBezTo>
                      <a:lnTo>
                        <a:pt x="6785" y="6727"/>
                      </a:lnTo>
                      <a:cubicBezTo>
                        <a:pt x="6872" y="6540"/>
                        <a:pt x="6742" y="6323"/>
                        <a:pt x="6540" y="6323"/>
                      </a:cubicBezTo>
                      <a:cubicBezTo>
                        <a:pt x="6526" y="6324"/>
                        <a:pt x="6512" y="6325"/>
                        <a:pt x="6498" y="6325"/>
                      </a:cubicBezTo>
                      <a:cubicBezTo>
                        <a:pt x="6296" y="6325"/>
                        <a:pt x="6097" y="6226"/>
                        <a:pt x="5962" y="6063"/>
                      </a:cubicBezTo>
                      <a:lnTo>
                        <a:pt x="5226" y="5168"/>
                      </a:lnTo>
                      <a:cubicBezTo>
                        <a:pt x="5109" y="5030"/>
                        <a:pt x="5227" y="4868"/>
                        <a:pt x="5361" y="4868"/>
                      </a:cubicBezTo>
                      <a:cubicBezTo>
                        <a:pt x="5409" y="4868"/>
                        <a:pt x="5459" y="4888"/>
                        <a:pt x="5500" y="4937"/>
                      </a:cubicBezTo>
                      <a:lnTo>
                        <a:pt x="6251" y="5832"/>
                      </a:lnTo>
                      <a:cubicBezTo>
                        <a:pt x="6309" y="5919"/>
                        <a:pt x="6410" y="5962"/>
                        <a:pt x="6511" y="5962"/>
                      </a:cubicBezTo>
                      <a:cubicBezTo>
                        <a:pt x="6626" y="5962"/>
                        <a:pt x="6727" y="5890"/>
                        <a:pt x="6785" y="5803"/>
                      </a:cubicBezTo>
                      <a:lnTo>
                        <a:pt x="7218" y="4937"/>
                      </a:lnTo>
                      <a:cubicBezTo>
                        <a:pt x="7261" y="4851"/>
                        <a:pt x="7232" y="4764"/>
                        <a:pt x="7160" y="4706"/>
                      </a:cubicBezTo>
                      <a:lnTo>
                        <a:pt x="7045" y="4620"/>
                      </a:lnTo>
                      <a:cubicBezTo>
                        <a:pt x="6987" y="4591"/>
                        <a:pt x="6973" y="4519"/>
                        <a:pt x="7016" y="4475"/>
                      </a:cubicBezTo>
                      <a:lnTo>
                        <a:pt x="7074" y="4374"/>
                      </a:lnTo>
                      <a:cubicBezTo>
                        <a:pt x="7139" y="4276"/>
                        <a:pt x="7251" y="4224"/>
                        <a:pt x="7365" y="4224"/>
                      </a:cubicBezTo>
                      <a:cubicBezTo>
                        <a:pt x="7452" y="4224"/>
                        <a:pt x="7539" y="4254"/>
                        <a:pt x="7608" y="4317"/>
                      </a:cubicBezTo>
                      <a:lnTo>
                        <a:pt x="8084" y="4779"/>
                      </a:lnTo>
                      <a:cubicBezTo>
                        <a:pt x="8070" y="4576"/>
                        <a:pt x="8041" y="4360"/>
                        <a:pt x="8012" y="4158"/>
                      </a:cubicBezTo>
                      <a:cubicBezTo>
                        <a:pt x="7622" y="1993"/>
                        <a:pt x="5904" y="318"/>
                        <a:pt x="372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49" name="Google Shape;20038;p54"/>
                <p:cNvSpPr/>
                <p:nvPr/>
              </p:nvSpPr>
              <p:spPr>
                <a:xfrm>
                  <a:off x="579708" y="4171392"/>
                  <a:ext cx="50309" cy="80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1040" extrusionOk="0">
                      <a:moveTo>
                        <a:pt x="462" y="0"/>
                      </a:moveTo>
                      <a:cubicBezTo>
                        <a:pt x="361" y="0"/>
                        <a:pt x="289" y="87"/>
                        <a:pt x="289" y="188"/>
                      </a:cubicBezTo>
                      <a:lnTo>
                        <a:pt x="289" y="577"/>
                      </a:lnTo>
                      <a:lnTo>
                        <a:pt x="130" y="736"/>
                      </a:lnTo>
                      <a:cubicBezTo>
                        <a:pt x="0" y="837"/>
                        <a:pt x="87" y="1039"/>
                        <a:pt x="246" y="1039"/>
                      </a:cubicBezTo>
                      <a:cubicBezTo>
                        <a:pt x="289" y="1039"/>
                        <a:pt x="332" y="1025"/>
                        <a:pt x="376" y="996"/>
                      </a:cubicBezTo>
                      <a:lnTo>
                        <a:pt x="592" y="794"/>
                      </a:lnTo>
                      <a:cubicBezTo>
                        <a:pt x="636" y="751"/>
                        <a:pt x="650" y="707"/>
                        <a:pt x="650" y="650"/>
                      </a:cubicBezTo>
                      <a:lnTo>
                        <a:pt x="650" y="188"/>
                      </a:lnTo>
                      <a:cubicBezTo>
                        <a:pt x="650" y="87"/>
                        <a:pt x="563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BBC8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50" name="Google Shape;20039;p54"/>
                <p:cNvSpPr/>
                <p:nvPr/>
              </p:nvSpPr>
              <p:spPr>
                <a:xfrm>
                  <a:off x="487126" y="4435767"/>
                  <a:ext cx="451854" cy="369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7" h="4779" extrusionOk="0">
                      <a:moveTo>
                        <a:pt x="693" y="0"/>
                      </a:moveTo>
                      <a:lnTo>
                        <a:pt x="87" y="708"/>
                      </a:lnTo>
                      <a:cubicBezTo>
                        <a:pt x="29" y="765"/>
                        <a:pt x="0" y="852"/>
                        <a:pt x="0" y="939"/>
                      </a:cubicBezTo>
                      <a:lnTo>
                        <a:pt x="0" y="1704"/>
                      </a:lnTo>
                      <a:cubicBezTo>
                        <a:pt x="0" y="1848"/>
                        <a:pt x="58" y="1992"/>
                        <a:pt x="159" y="2079"/>
                      </a:cubicBezTo>
                      <a:lnTo>
                        <a:pt x="708" y="2627"/>
                      </a:lnTo>
                      <a:cubicBezTo>
                        <a:pt x="794" y="2714"/>
                        <a:pt x="910" y="2757"/>
                        <a:pt x="1025" y="2772"/>
                      </a:cubicBezTo>
                      <a:lnTo>
                        <a:pt x="2700" y="2916"/>
                      </a:lnTo>
                      <a:cubicBezTo>
                        <a:pt x="2801" y="2931"/>
                        <a:pt x="2873" y="3017"/>
                        <a:pt x="2859" y="3118"/>
                      </a:cubicBezTo>
                      <a:lnTo>
                        <a:pt x="2844" y="3205"/>
                      </a:lnTo>
                      <a:cubicBezTo>
                        <a:pt x="2830" y="3320"/>
                        <a:pt x="2887" y="3450"/>
                        <a:pt x="2988" y="3522"/>
                      </a:cubicBezTo>
                      <a:lnTo>
                        <a:pt x="3393" y="3826"/>
                      </a:lnTo>
                      <a:lnTo>
                        <a:pt x="3335" y="4028"/>
                      </a:lnTo>
                      <a:cubicBezTo>
                        <a:pt x="3292" y="4172"/>
                        <a:pt x="3335" y="4316"/>
                        <a:pt x="3436" y="4403"/>
                      </a:cubicBezTo>
                      <a:lnTo>
                        <a:pt x="3869" y="4778"/>
                      </a:lnTo>
                      <a:lnTo>
                        <a:pt x="3883" y="4778"/>
                      </a:lnTo>
                      <a:cubicBezTo>
                        <a:pt x="4187" y="4721"/>
                        <a:pt x="4490" y="4648"/>
                        <a:pt x="4778" y="4533"/>
                      </a:cubicBezTo>
                      <a:lnTo>
                        <a:pt x="4851" y="4504"/>
                      </a:lnTo>
                      <a:lnTo>
                        <a:pt x="5038" y="4432"/>
                      </a:lnTo>
                      <a:lnTo>
                        <a:pt x="5096" y="4403"/>
                      </a:lnTo>
                      <a:lnTo>
                        <a:pt x="5760" y="3595"/>
                      </a:lnTo>
                      <a:cubicBezTo>
                        <a:pt x="5803" y="3551"/>
                        <a:pt x="5818" y="3522"/>
                        <a:pt x="5847" y="3479"/>
                      </a:cubicBezTo>
                      <a:lnTo>
                        <a:pt x="5529" y="3479"/>
                      </a:lnTo>
                      <a:cubicBezTo>
                        <a:pt x="3349" y="3479"/>
                        <a:pt x="1401" y="2079"/>
                        <a:pt x="69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51" name="Google Shape;20040;p54"/>
                <p:cNvSpPr/>
                <p:nvPr/>
              </p:nvSpPr>
              <p:spPr>
                <a:xfrm>
                  <a:off x="263249" y="4170543"/>
                  <a:ext cx="1068391" cy="795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5" h="10294" extrusionOk="0">
                      <a:moveTo>
                        <a:pt x="12099" y="0"/>
                      </a:moveTo>
                      <a:cubicBezTo>
                        <a:pt x="11949" y="0"/>
                        <a:pt x="11796" y="149"/>
                        <a:pt x="11891" y="329"/>
                      </a:cubicBezTo>
                      <a:cubicBezTo>
                        <a:pt x="13305" y="3331"/>
                        <a:pt x="12295" y="6911"/>
                        <a:pt x="9523" y="8730"/>
                      </a:cubicBezTo>
                      <a:cubicBezTo>
                        <a:pt x="8406" y="9463"/>
                        <a:pt x="7140" y="9818"/>
                        <a:pt x="5883" y="9818"/>
                      </a:cubicBezTo>
                      <a:cubicBezTo>
                        <a:pt x="4020" y="9818"/>
                        <a:pt x="2178" y="9037"/>
                        <a:pt x="876" y="7546"/>
                      </a:cubicBezTo>
                      <a:lnTo>
                        <a:pt x="876" y="7546"/>
                      </a:lnTo>
                      <a:lnTo>
                        <a:pt x="1641" y="7806"/>
                      </a:lnTo>
                      <a:cubicBezTo>
                        <a:pt x="1674" y="7819"/>
                        <a:pt x="1705" y="7825"/>
                        <a:pt x="1733" y="7825"/>
                      </a:cubicBezTo>
                      <a:cubicBezTo>
                        <a:pt x="1957" y="7825"/>
                        <a:pt x="2042" y="7464"/>
                        <a:pt x="1786" y="7388"/>
                      </a:cubicBezTo>
                      <a:lnTo>
                        <a:pt x="313" y="6897"/>
                      </a:lnTo>
                      <a:cubicBezTo>
                        <a:pt x="287" y="6887"/>
                        <a:pt x="261" y="6883"/>
                        <a:pt x="236" y="6883"/>
                      </a:cubicBezTo>
                      <a:cubicBezTo>
                        <a:pt x="107" y="6883"/>
                        <a:pt x="1" y="6997"/>
                        <a:pt x="25" y="7142"/>
                      </a:cubicBezTo>
                      <a:lnTo>
                        <a:pt x="270" y="8860"/>
                      </a:lnTo>
                      <a:cubicBezTo>
                        <a:pt x="284" y="8961"/>
                        <a:pt x="371" y="9048"/>
                        <a:pt x="487" y="9048"/>
                      </a:cubicBezTo>
                      <a:lnTo>
                        <a:pt x="515" y="9048"/>
                      </a:lnTo>
                      <a:cubicBezTo>
                        <a:pt x="631" y="9019"/>
                        <a:pt x="718" y="8918"/>
                        <a:pt x="703" y="8802"/>
                      </a:cubicBezTo>
                      <a:lnTo>
                        <a:pt x="573" y="7878"/>
                      </a:lnTo>
                      <a:lnTo>
                        <a:pt x="573" y="7878"/>
                      </a:lnTo>
                      <a:cubicBezTo>
                        <a:pt x="1964" y="9467"/>
                        <a:pt x="3921" y="10294"/>
                        <a:pt x="5902" y="10294"/>
                      </a:cubicBezTo>
                      <a:cubicBezTo>
                        <a:pt x="7252" y="10294"/>
                        <a:pt x="8612" y="9910"/>
                        <a:pt x="9812" y="9120"/>
                      </a:cubicBezTo>
                      <a:cubicBezTo>
                        <a:pt x="12757" y="7171"/>
                        <a:pt x="13825" y="3331"/>
                        <a:pt x="12295" y="141"/>
                      </a:cubicBezTo>
                      <a:cubicBezTo>
                        <a:pt x="12255" y="41"/>
                        <a:pt x="12177" y="0"/>
                        <a:pt x="1209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  <p:sp>
              <p:nvSpPr>
                <p:cNvPr id="252" name="Google Shape;20041;p54"/>
                <p:cNvSpPr/>
                <p:nvPr/>
              </p:nvSpPr>
              <p:spPr>
                <a:xfrm>
                  <a:off x="105597" y="3867373"/>
                  <a:ext cx="1066537" cy="792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1" h="10250" extrusionOk="0">
                      <a:moveTo>
                        <a:pt x="7918" y="1"/>
                      </a:moveTo>
                      <a:cubicBezTo>
                        <a:pt x="6569" y="1"/>
                        <a:pt x="5210" y="385"/>
                        <a:pt x="4013" y="1177"/>
                      </a:cubicBezTo>
                      <a:cubicBezTo>
                        <a:pt x="1069" y="3126"/>
                        <a:pt x="0" y="6937"/>
                        <a:pt x="1516" y="10141"/>
                      </a:cubicBezTo>
                      <a:cubicBezTo>
                        <a:pt x="1559" y="10217"/>
                        <a:pt x="1628" y="10249"/>
                        <a:pt x="1698" y="10249"/>
                      </a:cubicBezTo>
                      <a:cubicBezTo>
                        <a:pt x="1841" y="10249"/>
                        <a:pt x="1988" y="10114"/>
                        <a:pt x="1920" y="9939"/>
                      </a:cubicBezTo>
                      <a:cubicBezTo>
                        <a:pt x="1487" y="9059"/>
                        <a:pt x="1271" y="8091"/>
                        <a:pt x="1271" y="7110"/>
                      </a:cubicBezTo>
                      <a:cubicBezTo>
                        <a:pt x="1271" y="4338"/>
                        <a:pt x="2989" y="1855"/>
                        <a:pt x="5587" y="874"/>
                      </a:cubicBezTo>
                      <a:cubicBezTo>
                        <a:pt x="6347" y="591"/>
                        <a:pt x="7136" y="454"/>
                        <a:pt x="7917" y="454"/>
                      </a:cubicBezTo>
                      <a:cubicBezTo>
                        <a:pt x="9805" y="454"/>
                        <a:pt x="11648" y="1255"/>
                        <a:pt x="12935" y="2736"/>
                      </a:cubicBezTo>
                      <a:lnTo>
                        <a:pt x="12169" y="2476"/>
                      </a:lnTo>
                      <a:cubicBezTo>
                        <a:pt x="12143" y="2468"/>
                        <a:pt x="12118" y="2464"/>
                        <a:pt x="12095" y="2464"/>
                      </a:cubicBezTo>
                      <a:cubicBezTo>
                        <a:pt x="11874" y="2464"/>
                        <a:pt x="11790" y="2803"/>
                        <a:pt x="12025" y="2895"/>
                      </a:cubicBezTo>
                      <a:lnTo>
                        <a:pt x="13498" y="3386"/>
                      </a:lnTo>
                      <a:cubicBezTo>
                        <a:pt x="13526" y="3386"/>
                        <a:pt x="13541" y="3400"/>
                        <a:pt x="13570" y="3400"/>
                      </a:cubicBezTo>
                      <a:cubicBezTo>
                        <a:pt x="13700" y="3400"/>
                        <a:pt x="13801" y="3270"/>
                        <a:pt x="13786" y="3140"/>
                      </a:cubicBezTo>
                      <a:lnTo>
                        <a:pt x="13541" y="1422"/>
                      </a:lnTo>
                      <a:cubicBezTo>
                        <a:pt x="13528" y="1280"/>
                        <a:pt x="13425" y="1216"/>
                        <a:pt x="13322" y="1216"/>
                      </a:cubicBezTo>
                      <a:cubicBezTo>
                        <a:pt x="13195" y="1216"/>
                        <a:pt x="13068" y="1313"/>
                        <a:pt x="13108" y="1480"/>
                      </a:cubicBezTo>
                      <a:lnTo>
                        <a:pt x="13238" y="2389"/>
                      </a:lnTo>
                      <a:cubicBezTo>
                        <a:pt x="11841" y="821"/>
                        <a:pt x="9889" y="1"/>
                        <a:pt x="7918" y="1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/>
                </a:p>
              </p:txBody>
            </p:sp>
          </p:grpSp>
        </p:grpSp>
        <p:sp>
          <p:nvSpPr>
            <p:cNvPr id="269" name="ZoneTexte 268"/>
            <p:cNvSpPr txBox="1"/>
            <p:nvPr/>
          </p:nvSpPr>
          <p:spPr>
            <a:xfrm>
              <a:off x="2286370" y="4230356"/>
              <a:ext cx="28841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900" dirty="0"/>
                <a:t>Peut constituer la base de nouveaux business model</a:t>
              </a:r>
            </a:p>
          </p:txBody>
        </p:sp>
      </p:grpSp>
      <p:sp>
        <p:nvSpPr>
          <p:cNvPr id="270" name="ZoneTexte 269"/>
          <p:cNvSpPr txBox="1"/>
          <p:nvPr/>
        </p:nvSpPr>
        <p:spPr>
          <a:xfrm>
            <a:off x="5247446" y="3729305"/>
            <a:ext cx="172996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900" dirty="0"/>
              <a:t>Paiement à l'utilisation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900" dirty="0" smtClean="0"/>
              <a:t>Produit en tant que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900" dirty="0" smtClean="0"/>
              <a:t>Louer au lieu d'acheter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900" dirty="0" smtClean="0"/>
              <a:t>Licence</a:t>
            </a:r>
            <a:endParaRPr lang="fr-CH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900" dirty="0"/>
              <a:t>Partage des revenus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900" dirty="0"/>
              <a:t>Levier de données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900" dirty="0"/>
              <a:t>Fournisseur de solutions</a:t>
            </a:r>
          </a:p>
        </p:txBody>
      </p:sp>
    </p:spTree>
    <p:extLst>
      <p:ext uri="{BB962C8B-B14F-4D97-AF65-F5344CB8AC3E}">
        <p14:creationId xmlns:p14="http://schemas.microsoft.com/office/powerpoint/2010/main" val="41899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>
                <a:solidFill>
                  <a:srgbClr val="008D71"/>
                </a:solidFill>
              </a:rPr>
              <a:t>Hive</a:t>
            </a:r>
            <a:r>
              <a:rPr lang="fr-CH" dirty="0" smtClean="0">
                <a:solidFill>
                  <a:srgbClr val="008D71"/>
                </a:solidFill>
              </a:rPr>
              <a:t> Digital Suite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9" name="Google Shape;654;p34"/>
          <p:cNvSpPr txBox="1">
            <a:spLocks/>
          </p:cNvSpPr>
          <p:nvPr/>
        </p:nvSpPr>
        <p:spPr>
          <a:xfrm flipH="1">
            <a:off x="179512" y="1631128"/>
            <a:ext cx="2950210" cy="108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  <a:defRPr/>
            </a:pPr>
            <a:r>
              <a:rPr lang="fr-CH" sz="1000" kern="0" dirty="0">
                <a:solidFill>
                  <a:srgbClr val="3B3B3B"/>
                </a:solidFill>
                <a:latin typeface="+mj-lt"/>
              </a:rPr>
              <a:t>Traçabilité et gestion des données de mesure et intégration dans le processus de production afin d'accroître la qualité de la production et d'assurer la </a:t>
            </a:r>
            <a:r>
              <a:rPr lang="fr-CH" sz="1000" kern="0" dirty="0" smtClean="0">
                <a:solidFill>
                  <a:srgbClr val="3B3B3B"/>
                </a:solidFill>
                <a:latin typeface="+mj-lt"/>
              </a:rPr>
              <a:t>conformité</a:t>
            </a:r>
            <a:endParaRPr lang="fr-CH" sz="1000" kern="0" dirty="0">
              <a:solidFill>
                <a:srgbClr val="3B3B3B"/>
              </a:solidFill>
              <a:latin typeface="+mj-lt"/>
            </a:endParaRPr>
          </a:p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  <a:defRPr/>
            </a:pPr>
            <a:endParaRPr lang="fr-CH" sz="1000" kern="0" dirty="0">
              <a:solidFill>
                <a:srgbClr val="3B3B3B"/>
              </a:solidFill>
              <a:latin typeface="+mj-lt"/>
            </a:endParaRPr>
          </a:p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+mj-lt"/>
              <a:sym typeface="Fira Sans Condensed Light"/>
            </a:endParaRPr>
          </a:p>
        </p:txBody>
      </p:sp>
      <p:sp>
        <p:nvSpPr>
          <p:cNvPr id="10" name="Google Shape;655;p34"/>
          <p:cNvSpPr txBox="1">
            <a:spLocks/>
          </p:cNvSpPr>
          <p:nvPr/>
        </p:nvSpPr>
        <p:spPr>
          <a:xfrm flipH="1">
            <a:off x="6053146" y="1655341"/>
            <a:ext cx="3090854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None/>
              <a:defRPr/>
            </a:pPr>
            <a:r>
              <a:rPr lang="fr-CH" sz="1050" kern="0" dirty="0">
                <a:solidFill>
                  <a:srgbClr val="3B3B3B"/>
                </a:solidFill>
              </a:rPr>
              <a:t>Gestion </a:t>
            </a:r>
            <a:r>
              <a:rPr lang="fr-CH" sz="1050" kern="0" dirty="0" smtClean="0">
                <a:solidFill>
                  <a:srgbClr val="3B3B3B"/>
                </a:solidFill>
              </a:rPr>
              <a:t>complète des composants tout </a:t>
            </a:r>
            <a:r>
              <a:rPr lang="fr-CH" sz="1050" kern="0" dirty="0">
                <a:solidFill>
                  <a:srgbClr val="3B3B3B"/>
                </a:solidFill>
              </a:rPr>
              <a:t>au long de la chaîne d'approvisionnement et de production afin de réduire les coûts des processus et d'accroître la disponibilité et la </a:t>
            </a:r>
            <a:r>
              <a:rPr lang="fr-CH" sz="1050" kern="0" dirty="0" smtClean="0">
                <a:solidFill>
                  <a:srgbClr val="3B3B3B"/>
                </a:solidFill>
              </a:rPr>
              <a:t>conformité</a:t>
            </a:r>
            <a:endParaRPr lang="fr-CH" sz="1050" kern="0" dirty="0">
              <a:solidFill>
                <a:srgbClr val="3B3B3B"/>
              </a:solidFill>
            </a:endParaRPr>
          </a:p>
        </p:txBody>
      </p:sp>
      <p:sp>
        <p:nvSpPr>
          <p:cNvPr id="11" name="Google Shape;656;p34"/>
          <p:cNvSpPr txBox="1">
            <a:spLocks/>
          </p:cNvSpPr>
          <p:nvPr/>
        </p:nvSpPr>
        <p:spPr>
          <a:xfrm>
            <a:off x="402892" y="3078981"/>
            <a:ext cx="2666448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  <a:defRPr/>
            </a:pPr>
            <a:r>
              <a:rPr lang="fr-CH" sz="1050" kern="0" dirty="0">
                <a:solidFill>
                  <a:srgbClr val="3B3B3B"/>
                </a:solidFill>
                <a:latin typeface="+mj-lt"/>
              </a:rPr>
              <a:t>Agrégation et évaluation des données provenant des dispositifs de production pour augmenter l'efficacité de la production </a:t>
            </a:r>
            <a:r>
              <a:rPr lang="fr-CH" sz="1050" kern="0" dirty="0" smtClean="0">
                <a:solidFill>
                  <a:srgbClr val="3B3B3B"/>
                </a:solidFill>
                <a:latin typeface="+mj-lt"/>
              </a:rPr>
              <a:t>(TRS)</a:t>
            </a:r>
            <a:endParaRPr lang="fr-CH" sz="1050" kern="0" dirty="0">
              <a:solidFill>
                <a:srgbClr val="3B3B3B"/>
              </a:solidFill>
              <a:latin typeface="+mj-lt"/>
            </a:endParaRPr>
          </a:p>
        </p:txBody>
      </p:sp>
      <p:sp>
        <p:nvSpPr>
          <p:cNvPr id="12" name="Google Shape;657;p34"/>
          <p:cNvSpPr txBox="1">
            <a:spLocks/>
          </p:cNvSpPr>
          <p:nvPr/>
        </p:nvSpPr>
        <p:spPr>
          <a:xfrm>
            <a:off x="6002949" y="3002352"/>
            <a:ext cx="2945134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None/>
              <a:defRPr/>
            </a:pPr>
            <a:r>
              <a:rPr lang="fr-CH" sz="1050" kern="0" dirty="0">
                <a:solidFill>
                  <a:srgbClr val="3B3B3B"/>
                </a:solidFill>
                <a:latin typeface="+mj-lt"/>
              </a:rPr>
              <a:t>Gestion bidirectionnelle </a:t>
            </a:r>
            <a:r>
              <a:rPr lang="fr-CH" sz="1050" kern="0" dirty="0" smtClean="0">
                <a:solidFill>
                  <a:srgbClr val="3B3B3B"/>
                </a:solidFill>
                <a:latin typeface="+mj-lt"/>
              </a:rPr>
              <a:t>des </a:t>
            </a:r>
            <a:r>
              <a:rPr lang="fr-CH" sz="1050" kern="0" dirty="0">
                <a:solidFill>
                  <a:srgbClr val="3B3B3B"/>
                </a:solidFill>
                <a:latin typeface="+mj-lt"/>
              </a:rPr>
              <a:t>données dans le cadre </a:t>
            </a:r>
            <a:r>
              <a:rPr lang="fr-CH" sz="1050" kern="0" dirty="0" smtClean="0">
                <a:solidFill>
                  <a:srgbClr val="3B3B3B"/>
                </a:solidFill>
                <a:latin typeface="+mj-lt"/>
              </a:rPr>
              <a:t>de </a:t>
            </a:r>
            <a:r>
              <a:rPr lang="fr-CH" sz="1050" kern="0" dirty="0">
                <a:solidFill>
                  <a:srgbClr val="3B3B3B"/>
                </a:solidFill>
                <a:latin typeface="+mj-lt"/>
              </a:rPr>
              <a:t>la gestion des postes de travail d'assemblage dans le but de documenter et d'augmenter la qualité de l'assemblage. 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None/>
              <a:defRPr/>
            </a:pPr>
            <a:endParaRPr lang="de-CH" sz="1050" kern="0" dirty="0" smtClean="0">
              <a:solidFill>
                <a:srgbClr val="3B3B3B"/>
              </a:solidFill>
              <a:latin typeface="+mj-lt"/>
            </a:endParaRPr>
          </a:p>
        </p:txBody>
      </p:sp>
      <p:sp>
        <p:nvSpPr>
          <p:cNvPr id="13" name="Google Shape;666;p34"/>
          <p:cNvSpPr txBox="1">
            <a:spLocks/>
          </p:cNvSpPr>
          <p:nvPr/>
        </p:nvSpPr>
        <p:spPr>
          <a:xfrm flipH="1">
            <a:off x="135336" y="1389603"/>
            <a:ext cx="223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</a:pPr>
            <a:r>
              <a:rPr lang="fr-CH" sz="1400" b="1" kern="0" dirty="0" smtClean="0">
                <a:solidFill>
                  <a:srgbClr val="3B3B3B"/>
                </a:solidFill>
                <a:latin typeface="+mj-lt"/>
                <a:ea typeface="Rajdhani"/>
                <a:cs typeface="Rajdhani"/>
                <a:sym typeface="Rajdhani"/>
              </a:rPr>
              <a:t>QUALITY CONTROL</a:t>
            </a:r>
            <a:endParaRPr lang="fr-CH" sz="1400" b="1" kern="0" dirty="0">
              <a:solidFill>
                <a:srgbClr val="3B3B3B"/>
              </a:solidFill>
              <a:latin typeface="+mj-lt"/>
              <a:ea typeface="Rajdhani"/>
              <a:cs typeface="Rajdhani"/>
              <a:sym typeface="Rajdhani"/>
            </a:endParaRPr>
          </a:p>
        </p:txBody>
      </p:sp>
      <p:sp>
        <p:nvSpPr>
          <p:cNvPr id="14" name="Google Shape;667;p34"/>
          <p:cNvSpPr txBox="1">
            <a:spLocks/>
          </p:cNvSpPr>
          <p:nvPr/>
        </p:nvSpPr>
        <p:spPr>
          <a:xfrm flipH="1">
            <a:off x="6707206" y="1402519"/>
            <a:ext cx="219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</a:pPr>
            <a:r>
              <a:rPr lang="fr-CH" sz="1400" b="1" kern="0" dirty="0" smtClean="0">
                <a:solidFill>
                  <a:srgbClr val="3B3B3B"/>
                </a:solidFill>
                <a:latin typeface="+mj-lt"/>
                <a:ea typeface="Rajdhani"/>
                <a:cs typeface="Rajdhani"/>
                <a:sym typeface="Rajdhani"/>
              </a:rPr>
              <a:t>INVENTORY</a:t>
            </a:r>
            <a:endParaRPr lang="fr-CH" sz="1400" b="1" kern="0" dirty="0">
              <a:solidFill>
                <a:srgbClr val="3B3B3B"/>
              </a:solidFill>
              <a:latin typeface="+mj-lt"/>
              <a:ea typeface="Rajdhani"/>
              <a:cs typeface="Rajdhani"/>
              <a:sym typeface="Rajdhani"/>
            </a:endParaRPr>
          </a:p>
        </p:txBody>
      </p:sp>
      <p:sp>
        <p:nvSpPr>
          <p:cNvPr id="15" name="Google Shape;668;p34"/>
          <p:cNvSpPr txBox="1">
            <a:spLocks/>
          </p:cNvSpPr>
          <p:nvPr/>
        </p:nvSpPr>
        <p:spPr>
          <a:xfrm>
            <a:off x="134672" y="3869537"/>
            <a:ext cx="223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</a:pPr>
            <a:r>
              <a:rPr lang="fr-CH" sz="1400" b="1" kern="0" dirty="0" smtClean="0">
                <a:solidFill>
                  <a:srgbClr val="3B3B3B"/>
                </a:solidFill>
                <a:latin typeface="+mj-lt"/>
                <a:ea typeface="Rajdhani"/>
                <a:cs typeface="Rajdhani"/>
                <a:sym typeface="Rajdhani"/>
              </a:rPr>
              <a:t>SHOPFLOOR</a:t>
            </a:r>
            <a:endParaRPr lang="fr-CH" sz="1400" b="1" kern="0" dirty="0">
              <a:solidFill>
                <a:srgbClr val="3B3B3B"/>
              </a:solidFill>
              <a:latin typeface="+mj-lt"/>
              <a:ea typeface="Rajdhani"/>
              <a:cs typeface="Rajdhani"/>
              <a:sym typeface="Rajdhani"/>
            </a:endParaRPr>
          </a:p>
        </p:txBody>
      </p:sp>
      <p:sp>
        <p:nvSpPr>
          <p:cNvPr id="16" name="Google Shape;669;p34"/>
          <p:cNvSpPr txBox="1">
            <a:spLocks/>
          </p:cNvSpPr>
          <p:nvPr/>
        </p:nvSpPr>
        <p:spPr>
          <a:xfrm>
            <a:off x="6732240" y="3869537"/>
            <a:ext cx="2283579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</a:pPr>
            <a:r>
              <a:rPr lang="fr-CH" sz="1400" b="1" kern="0" dirty="0" smtClean="0">
                <a:solidFill>
                  <a:srgbClr val="3B3B3B"/>
                </a:solidFill>
                <a:latin typeface="+mj-lt"/>
                <a:ea typeface="Rajdhani"/>
                <a:cs typeface="Rajdhani"/>
                <a:sym typeface="Rajdhani"/>
              </a:rPr>
              <a:t>WORKER INSTRUCTION</a:t>
            </a:r>
            <a:endParaRPr lang="fr-CH" sz="1400" b="1" kern="0" dirty="0">
              <a:solidFill>
                <a:srgbClr val="3B3B3B"/>
              </a:solidFill>
              <a:latin typeface="+mj-lt"/>
              <a:ea typeface="Rajdhani"/>
              <a:cs typeface="Rajdhani"/>
              <a:sym typeface="Rajdhani"/>
            </a:endParaRPr>
          </a:p>
        </p:txBody>
      </p:sp>
      <p:cxnSp>
        <p:nvCxnSpPr>
          <p:cNvPr id="17" name="Google Shape;674;p34"/>
          <p:cNvCxnSpPr/>
          <p:nvPr/>
        </p:nvCxnSpPr>
        <p:spPr>
          <a:xfrm>
            <a:off x="3636471" y="2079566"/>
            <a:ext cx="445200" cy="681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3B3B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675;p34"/>
          <p:cNvCxnSpPr/>
          <p:nvPr/>
        </p:nvCxnSpPr>
        <p:spPr>
          <a:xfrm flipH="1">
            <a:off x="3636496" y="2761016"/>
            <a:ext cx="445200" cy="681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3B3B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676;p34"/>
          <p:cNvCxnSpPr/>
          <p:nvPr/>
        </p:nvCxnSpPr>
        <p:spPr>
          <a:xfrm flipH="1">
            <a:off x="4994021" y="2079566"/>
            <a:ext cx="445200" cy="681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3B3B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677;p34"/>
          <p:cNvCxnSpPr/>
          <p:nvPr/>
        </p:nvCxnSpPr>
        <p:spPr>
          <a:xfrm>
            <a:off x="4993996" y="2761016"/>
            <a:ext cx="445200" cy="681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3B3B3B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96" y="736027"/>
            <a:ext cx="1240396" cy="828000"/>
          </a:xfrm>
          <a:prstGeom prst="rect">
            <a:avLst/>
          </a:prstGeom>
        </p:spPr>
      </p:pic>
      <p:pic>
        <p:nvPicPr>
          <p:cNvPr id="22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50" y="729323"/>
            <a:ext cx="1240453" cy="828000"/>
          </a:xfrm>
          <a:prstGeom prst="rect">
            <a:avLst/>
          </a:prstGeom>
        </p:spPr>
      </p:pic>
      <p:pic>
        <p:nvPicPr>
          <p:cNvPr id="23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53" y="3990400"/>
            <a:ext cx="1240453" cy="828000"/>
          </a:xfrm>
          <a:prstGeom prst="rect">
            <a:avLst/>
          </a:prstGeom>
        </p:spPr>
      </p:pic>
      <p:pic>
        <p:nvPicPr>
          <p:cNvPr id="24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41" y="3990400"/>
            <a:ext cx="1240759" cy="828000"/>
          </a:xfrm>
          <a:prstGeom prst="rect">
            <a:avLst/>
          </a:prstGeom>
        </p:spPr>
      </p:pic>
      <p:pic>
        <p:nvPicPr>
          <p:cNvPr id="25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85" y="1903150"/>
            <a:ext cx="415933" cy="352800"/>
          </a:xfrm>
          <a:prstGeom prst="rect">
            <a:avLst/>
          </a:prstGeom>
        </p:spPr>
      </p:pic>
      <p:pic>
        <p:nvPicPr>
          <p:cNvPr id="26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25" y="1903181"/>
            <a:ext cx="415896" cy="352769"/>
          </a:xfrm>
          <a:prstGeom prst="rect">
            <a:avLst/>
          </a:prstGeom>
        </p:spPr>
      </p:pic>
      <p:pic>
        <p:nvPicPr>
          <p:cNvPr id="27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50" y="3278334"/>
            <a:ext cx="415933" cy="352800"/>
          </a:xfrm>
          <a:prstGeom prst="rect">
            <a:avLst/>
          </a:prstGeom>
        </p:spPr>
      </p:pic>
      <p:pic>
        <p:nvPicPr>
          <p:cNvPr id="28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80" y="3266520"/>
            <a:ext cx="415059" cy="3528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00" y="2417133"/>
            <a:ext cx="819399" cy="623331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4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DEFI, l’atelier du futur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DEFI, l’atelier du futur</a:t>
            </a: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8</a:t>
            </a:fld>
            <a:endParaRPr lang="de-DE" dirty="0"/>
          </a:p>
        </p:txBody>
      </p:sp>
      <p:grpSp>
        <p:nvGrpSpPr>
          <p:cNvPr id="120" name="Groupe 119"/>
          <p:cNvGrpSpPr/>
          <p:nvPr/>
        </p:nvGrpSpPr>
        <p:grpSpPr>
          <a:xfrm>
            <a:off x="3263738" y="1950944"/>
            <a:ext cx="2947458" cy="1857463"/>
            <a:chOff x="3244021" y="1548916"/>
            <a:chExt cx="2947458" cy="1857463"/>
          </a:xfrm>
        </p:grpSpPr>
        <p:sp>
          <p:nvSpPr>
            <p:cNvPr id="27" name="Ellipse 26"/>
            <p:cNvSpPr/>
            <p:nvPr/>
          </p:nvSpPr>
          <p:spPr>
            <a:xfrm>
              <a:off x="6063005" y="2668711"/>
              <a:ext cx="128474" cy="128474"/>
            </a:xfrm>
            <a:prstGeom prst="ellipse">
              <a:avLst/>
            </a:prstGeom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119" name="Groupe 118"/>
            <p:cNvGrpSpPr/>
            <p:nvPr/>
          </p:nvGrpSpPr>
          <p:grpSpPr>
            <a:xfrm>
              <a:off x="3244021" y="1548916"/>
              <a:ext cx="2869200" cy="1857463"/>
              <a:chOff x="3244021" y="1548916"/>
              <a:chExt cx="2869200" cy="1857463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3289288" y="2013418"/>
                <a:ext cx="1240448" cy="7185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V="1">
                <a:off x="3466832" y="2731957"/>
                <a:ext cx="1058787" cy="6180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5320871" y="2272981"/>
                <a:ext cx="792350" cy="458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V="1">
                <a:off x="4522885" y="1877534"/>
                <a:ext cx="1511553" cy="8544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5152400" y="1628173"/>
                <a:ext cx="649055" cy="3759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>
                <a:off x="4620242" y="2679781"/>
                <a:ext cx="792350" cy="458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oogle Shape;7453;p42"/>
              <p:cNvGrpSpPr/>
              <p:nvPr/>
            </p:nvGrpSpPr>
            <p:grpSpPr>
              <a:xfrm>
                <a:off x="4178235" y="2349142"/>
                <a:ext cx="875782" cy="649671"/>
                <a:chOff x="843208" y="3360424"/>
                <a:chExt cx="890332" cy="660465"/>
              </a:xfrm>
            </p:grpSpPr>
            <p:sp>
              <p:nvSpPr>
                <p:cNvPr id="21" name="Google Shape;7454;p42"/>
                <p:cNvSpPr/>
                <p:nvPr/>
              </p:nvSpPr>
              <p:spPr>
                <a:xfrm>
                  <a:off x="843208" y="3360424"/>
                  <a:ext cx="890152" cy="51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9" h="31821" extrusionOk="0">
                      <a:moveTo>
                        <a:pt x="27564" y="0"/>
                      </a:moveTo>
                      <a:lnTo>
                        <a:pt x="0" y="15893"/>
                      </a:lnTo>
                      <a:lnTo>
                        <a:pt x="27564" y="31820"/>
                      </a:lnTo>
                      <a:lnTo>
                        <a:pt x="55168" y="15896"/>
                      </a:lnTo>
                      <a:lnTo>
                        <a:pt x="27564" y="0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7455;p42"/>
                <p:cNvSpPr/>
                <p:nvPr/>
              </p:nvSpPr>
              <p:spPr>
                <a:xfrm>
                  <a:off x="843208" y="3616852"/>
                  <a:ext cx="444745" cy="40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4" h="25041" extrusionOk="0">
                      <a:moveTo>
                        <a:pt x="0" y="1"/>
                      </a:moveTo>
                      <a:lnTo>
                        <a:pt x="0" y="9114"/>
                      </a:lnTo>
                      <a:lnTo>
                        <a:pt x="27564" y="25041"/>
                      </a:lnTo>
                      <a:lnTo>
                        <a:pt x="27564" y="1592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7456;p42"/>
                <p:cNvSpPr/>
                <p:nvPr/>
              </p:nvSpPr>
              <p:spPr>
                <a:xfrm>
                  <a:off x="1287956" y="3616852"/>
                  <a:ext cx="445584" cy="40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6" h="25041" extrusionOk="0">
                      <a:moveTo>
                        <a:pt x="27616" y="1"/>
                      </a:moveTo>
                      <a:lnTo>
                        <a:pt x="1" y="15928"/>
                      </a:lnTo>
                      <a:lnTo>
                        <a:pt x="1" y="25041"/>
                      </a:lnTo>
                      <a:lnTo>
                        <a:pt x="27616" y="9114"/>
                      </a:lnTo>
                      <a:lnTo>
                        <a:pt x="27616" y="1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" name="Ellipse 23"/>
              <p:cNvSpPr/>
              <p:nvPr/>
            </p:nvSpPr>
            <p:spPr>
              <a:xfrm>
                <a:off x="3244021" y="1954618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3418743" y="3277905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5357541" y="3074519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5954981" y="1832900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5058721" y="1548916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5271250" y="2219512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5737476" y="1939218"/>
                <a:ext cx="128474" cy="128474"/>
              </a:xfrm>
              <a:prstGeom prst="ellipse">
                <a:avLst/>
              </a:prstGeom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grpSp>
        <p:nvGrpSpPr>
          <p:cNvPr id="121" name="Groupe 120"/>
          <p:cNvGrpSpPr/>
          <p:nvPr/>
        </p:nvGrpSpPr>
        <p:grpSpPr>
          <a:xfrm>
            <a:off x="2428432" y="771409"/>
            <a:ext cx="4832715" cy="4181916"/>
            <a:chOff x="2449291" y="438723"/>
            <a:chExt cx="4832715" cy="4181916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291" y="438723"/>
              <a:ext cx="4661830" cy="4181916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438" y="3166665"/>
              <a:ext cx="348818" cy="602926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188" y="3216066"/>
              <a:ext cx="348818" cy="602926"/>
            </a:xfrm>
            <a:prstGeom prst="rect">
              <a:avLst/>
            </a:prstGeom>
          </p:spPr>
        </p:pic>
        <p:grpSp>
          <p:nvGrpSpPr>
            <p:cNvPr id="100" name="Groupe 99"/>
            <p:cNvGrpSpPr/>
            <p:nvPr/>
          </p:nvGrpSpPr>
          <p:grpSpPr>
            <a:xfrm>
              <a:off x="6107735" y="1226520"/>
              <a:ext cx="512031" cy="696093"/>
              <a:chOff x="6204669" y="3541550"/>
              <a:chExt cx="512031" cy="696093"/>
            </a:xfrm>
          </p:grpSpPr>
          <p:grpSp>
            <p:nvGrpSpPr>
              <p:cNvPr id="101" name="Google Shape;7449;p42"/>
              <p:cNvGrpSpPr/>
              <p:nvPr/>
            </p:nvGrpSpPr>
            <p:grpSpPr>
              <a:xfrm>
                <a:off x="6205290" y="3858298"/>
                <a:ext cx="511410" cy="379345"/>
                <a:chOff x="843208" y="3741000"/>
                <a:chExt cx="890332" cy="660416"/>
              </a:xfrm>
            </p:grpSpPr>
            <p:sp>
              <p:nvSpPr>
                <p:cNvPr id="110" name="Google Shape;7450;p42"/>
                <p:cNvSpPr/>
                <p:nvPr/>
              </p:nvSpPr>
              <p:spPr>
                <a:xfrm>
                  <a:off x="843208" y="3741000"/>
                  <a:ext cx="890152" cy="51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9" h="31821" extrusionOk="0">
                      <a:moveTo>
                        <a:pt x="27564" y="1"/>
                      </a:moveTo>
                      <a:lnTo>
                        <a:pt x="0" y="15894"/>
                      </a:lnTo>
                      <a:lnTo>
                        <a:pt x="27564" y="31820"/>
                      </a:lnTo>
                      <a:lnTo>
                        <a:pt x="55168" y="15897"/>
                      </a:lnTo>
                      <a:lnTo>
                        <a:pt x="27564" y="1"/>
                      </a:lnTo>
                      <a:close/>
                    </a:path>
                  </a:pathLst>
                </a:custGeom>
                <a:solidFill>
                  <a:srgbClr val="1FB2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7451;p42"/>
                <p:cNvSpPr/>
                <p:nvPr/>
              </p:nvSpPr>
              <p:spPr>
                <a:xfrm>
                  <a:off x="843208" y="3997444"/>
                  <a:ext cx="444745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4" h="25037" extrusionOk="0">
                      <a:moveTo>
                        <a:pt x="0" y="1"/>
                      </a:moveTo>
                      <a:lnTo>
                        <a:pt x="0" y="9113"/>
                      </a:lnTo>
                      <a:lnTo>
                        <a:pt x="27564" y="25037"/>
                      </a:lnTo>
                      <a:lnTo>
                        <a:pt x="27564" y="159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DEB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7452;p42"/>
                <p:cNvSpPr/>
                <p:nvPr/>
              </p:nvSpPr>
              <p:spPr>
                <a:xfrm>
                  <a:off x="1287956" y="3997444"/>
                  <a:ext cx="445584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6" h="25037" extrusionOk="0">
                      <a:moveTo>
                        <a:pt x="27616" y="1"/>
                      </a:moveTo>
                      <a:lnTo>
                        <a:pt x="1" y="15927"/>
                      </a:lnTo>
                      <a:lnTo>
                        <a:pt x="1" y="25037"/>
                      </a:lnTo>
                      <a:lnTo>
                        <a:pt x="27616" y="9113"/>
                      </a:lnTo>
                      <a:lnTo>
                        <a:pt x="27616" y="1"/>
                      </a:lnTo>
                      <a:close/>
                    </a:path>
                  </a:pathLst>
                </a:custGeom>
                <a:solidFill>
                  <a:srgbClr val="23C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" name="Google Shape;7449;p42"/>
              <p:cNvGrpSpPr/>
              <p:nvPr/>
            </p:nvGrpSpPr>
            <p:grpSpPr>
              <a:xfrm>
                <a:off x="6205048" y="3705347"/>
                <a:ext cx="511410" cy="379345"/>
                <a:chOff x="843208" y="3741000"/>
                <a:chExt cx="890332" cy="660416"/>
              </a:xfrm>
            </p:grpSpPr>
            <p:sp>
              <p:nvSpPr>
                <p:cNvPr id="107" name="Google Shape;7450;p42"/>
                <p:cNvSpPr/>
                <p:nvPr/>
              </p:nvSpPr>
              <p:spPr>
                <a:xfrm>
                  <a:off x="843208" y="3741000"/>
                  <a:ext cx="890152" cy="51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9" h="31821" extrusionOk="0">
                      <a:moveTo>
                        <a:pt x="27564" y="1"/>
                      </a:moveTo>
                      <a:lnTo>
                        <a:pt x="0" y="15894"/>
                      </a:lnTo>
                      <a:lnTo>
                        <a:pt x="27564" y="31820"/>
                      </a:lnTo>
                      <a:lnTo>
                        <a:pt x="55168" y="15897"/>
                      </a:lnTo>
                      <a:lnTo>
                        <a:pt x="27564" y="1"/>
                      </a:lnTo>
                      <a:close/>
                    </a:path>
                  </a:pathLst>
                </a:custGeom>
                <a:solidFill>
                  <a:srgbClr val="1FB2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7451;p42"/>
                <p:cNvSpPr/>
                <p:nvPr/>
              </p:nvSpPr>
              <p:spPr>
                <a:xfrm>
                  <a:off x="843208" y="3997444"/>
                  <a:ext cx="444745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4" h="25037" extrusionOk="0">
                      <a:moveTo>
                        <a:pt x="0" y="1"/>
                      </a:moveTo>
                      <a:lnTo>
                        <a:pt x="0" y="9113"/>
                      </a:lnTo>
                      <a:lnTo>
                        <a:pt x="27564" y="25037"/>
                      </a:lnTo>
                      <a:lnTo>
                        <a:pt x="27564" y="159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DEB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7452;p42"/>
                <p:cNvSpPr/>
                <p:nvPr/>
              </p:nvSpPr>
              <p:spPr>
                <a:xfrm>
                  <a:off x="1287956" y="3997444"/>
                  <a:ext cx="445584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6" h="25037" extrusionOk="0">
                      <a:moveTo>
                        <a:pt x="27616" y="1"/>
                      </a:moveTo>
                      <a:lnTo>
                        <a:pt x="1" y="15927"/>
                      </a:lnTo>
                      <a:lnTo>
                        <a:pt x="1" y="25037"/>
                      </a:lnTo>
                      <a:lnTo>
                        <a:pt x="27616" y="9113"/>
                      </a:lnTo>
                      <a:lnTo>
                        <a:pt x="27616" y="1"/>
                      </a:lnTo>
                      <a:close/>
                    </a:path>
                  </a:pathLst>
                </a:custGeom>
                <a:solidFill>
                  <a:srgbClr val="23C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3" name="Google Shape;7449;p42"/>
              <p:cNvGrpSpPr/>
              <p:nvPr/>
            </p:nvGrpSpPr>
            <p:grpSpPr>
              <a:xfrm>
                <a:off x="6204669" y="3541550"/>
                <a:ext cx="511410" cy="379345"/>
                <a:chOff x="843208" y="3741000"/>
                <a:chExt cx="890332" cy="660416"/>
              </a:xfrm>
            </p:grpSpPr>
            <p:sp>
              <p:nvSpPr>
                <p:cNvPr id="104" name="Google Shape;7450;p42"/>
                <p:cNvSpPr/>
                <p:nvPr/>
              </p:nvSpPr>
              <p:spPr>
                <a:xfrm>
                  <a:off x="843208" y="3741000"/>
                  <a:ext cx="890152" cy="51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9" h="31821" extrusionOk="0">
                      <a:moveTo>
                        <a:pt x="27564" y="1"/>
                      </a:moveTo>
                      <a:lnTo>
                        <a:pt x="0" y="15894"/>
                      </a:lnTo>
                      <a:lnTo>
                        <a:pt x="27564" y="31820"/>
                      </a:lnTo>
                      <a:lnTo>
                        <a:pt x="55168" y="15897"/>
                      </a:lnTo>
                      <a:lnTo>
                        <a:pt x="27564" y="1"/>
                      </a:lnTo>
                      <a:close/>
                    </a:path>
                  </a:pathLst>
                </a:custGeom>
                <a:solidFill>
                  <a:srgbClr val="1FB2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7451;p42"/>
                <p:cNvSpPr/>
                <p:nvPr/>
              </p:nvSpPr>
              <p:spPr>
                <a:xfrm>
                  <a:off x="843208" y="3997444"/>
                  <a:ext cx="444745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4" h="25037" extrusionOk="0">
                      <a:moveTo>
                        <a:pt x="0" y="1"/>
                      </a:moveTo>
                      <a:lnTo>
                        <a:pt x="0" y="9113"/>
                      </a:lnTo>
                      <a:lnTo>
                        <a:pt x="27564" y="25037"/>
                      </a:lnTo>
                      <a:lnTo>
                        <a:pt x="27564" y="159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7DEB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7452;p42"/>
                <p:cNvSpPr/>
                <p:nvPr/>
              </p:nvSpPr>
              <p:spPr>
                <a:xfrm>
                  <a:off x="1287956" y="3997444"/>
                  <a:ext cx="445584" cy="403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16" h="25037" extrusionOk="0">
                      <a:moveTo>
                        <a:pt x="27616" y="1"/>
                      </a:moveTo>
                      <a:lnTo>
                        <a:pt x="1" y="15927"/>
                      </a:lnTo>
                      <a:lnTo>
                        <a:pt x="1" y="25037"/>
                      </a:lnTo>
                      <a:lnTo>
                        <a:pt x="27616" y="9113"/>
                      </a:lnTo>
                      <a:lnTo>
                        <a:pt x="27616" y="1"/>
                      </a:lnTo>
                      <a:close/>
                    </a:path>
                  </a:pathLst>
                </a:custGeom>
                <a:solidFill>
                  <a:srgbClr val="23C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50" name="Imag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88" y="1195777"/>
            <a:ext cx="371045" cy="31472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00" y="2312555"/>
            <a:ext cx="371012" cy="31469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28" y="3750242"/>
            <a:ext cx="371045" cy="314725"/>
          </a:xfrm>
          <a:prstGeom prst="rect">
            <a:avLst/>
          </a:prstGeom>
        </p:spPr>
      </p:pic>
      <p:sp>
        <p:nvSpPr>
          <p:cNvPr id="54" name="Google Shape;666;p34"/>
          <p:cNvSpPr txBox="1">
            <a:spLocks/>
          </p:cNvSpPr>
          <p:nvPr/>
        </p:nvSpPr>
        <p:spPr>
          <a:xfrm flipH="1">
            <a:off x="52050" y="1275606"/>
            <a:ext cx="223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</a:pPr>
            <a:r>
              <a:rPr lang="fr-CH" sz="1400" b="1" kern="0" dirty="0" smtClean="0">
                <a:solidFill>
                  <a:schemeClr val="tx1"/>
                </a:solidFill>
                <a:latin typeface="+mn-lt"/>
                <a:ea typeface="Rajdhani"/>
                <a:cs typeface="Rajdhani"/>
                <a:sym typeface="Rajdhani"/>
              </a:rPr>
              <a:t>QUALITY CONTROL</a:t>
            </a:r>
            <a:endParaRPr lang="fr-CH" sz="1400" b="1" kern="0" dirty="0">
              <a:solidFill>
                <a:schemeClr val="tx1"/>
              </a:solidFill>
              <a:latin typeface="+mn-lt"/>
              <a:ea typeface="Rajdhani"/>
              <a:cs typeface="Rajdhani"/>
              <a:sym typeface="Rajdhani"/>
            </a:endParaRPr>
          </a:p>
        </p:txBody>
      </p:sp>
      <p:sp>
        <p:nvSpPr>
          <p:cNvPr id="55" name="Google Shape;668;p34"/>
          <p:cNvSpPr txBox="1">
            <a:spLocks/>
          </p:cNvSpPr>
          <p:nvPr/>
        </p:nvSpPr>
        <p:spPr>
          <a:xfrm>
            <a:off x="-246472" y="3731309"/>
            <a:ext cx="223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</a:pPr>
            <a:r>
              <a:rPr lang="fr-CH" sz="1400" b="1" kern="0" dirty="0" smtClean="0">
                <a:solidFill>
                  <a:schemeClr val="tx1"/>
                </a:solidFill>
                <a:latin typeface="+mn-lt"/>
                <a:ea typeface="Rajdhani"/>
                <a:cs typeface="Rajdhani"/>
                <a:sym typeface="Rajdhani"/>
              </a:rPr>
              <a:t>SHOPFLOOR</a:t>
            </a:r>
            <a:endParaRPr lang="fr-CH" sz="1400" b="1" kern="0" dirty="0">
              <a:solidFill>
                <a:schemeClr val="tx1"/>
              </a:solidFill>
              <a:latin typeface="+mn-lt"/>
              <a:ea typeface="Rajdhani"/>
              <a:cs typeface="Rajdhani"/>
              <a:sym typeface="Rajdhani"/>
            </a:endParaRPr>
          </a:p>
        </p:txBody>
      </p:sp>
      <p:sp>
        <p:nvSpPr>
          <p:cNvPr id="57" name="Google Shape;667;p34"/>
          <p:cNvSpPr txBox="1">
            <a:spLocks/>
          </p:cNvSpPr>
          <p:nvPr/>
        </p:nvSpPr>
        <p:spPr>
          <a:xfrm flipH="1">
            <a:off x="7520633" y="2384044"/>
            <a:ext cx="219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 b="0" i="0" u="none" strike="noStrike" cap="none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Fira Sans Condensed Light"/>
              <a:buNone/>
            </a:pPr>
            <a:r>
              <a:rPr lang="fr-CH" sz="1400" b="1" kern="0" dirty="0" smtClean="0">
                <a:solidFill>
                  <a:schemeClr val="tx1"/>
                </a:solidFill>
                <a:latin typeface="+mn-lt"/>
                <a:ea typeface="Rajdhani"/>
                <a:cs typeface="Rajdhani"/>
                <a:sym typeface="Rajdhani"/>
              </a:rPr>
              <a:t>INVENTORY</a:t>
            </a:r>
            <a:endParaRPr lang="fr-CH" sz="1400" b="1" kern="0" dirty="0">
              <a:solidFill>
                <a:schemeClr val="tx1"/>
              </a:solidFill>
              <a:latin typeface="+mn-lt"/>
              <a:ea typeface="Rajdhani"/>
              <a:cs typeface="Rajdhani"/>
              <a:sym typeface="Rajdhani"/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54" y="2822038"/>
            <a:ext cx="436205" cy="2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/>
          <a:stretch/>
        </p:blipFill>
        <p:spPr>
          <a:xfrm>
            <a:off x="5148064" y="920"/>
            <a:ext cx="3995936" cy="51435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5133581" y="920"/>
            <a:ext cx="4010419" cy="51435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57000"/>
                </a:schemeClr>
              </a:gs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SIAMS +</a:t>
            </a:r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05.05.2021</a:t>
            </a:r>
            <a:endParaRPr lang="de-D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DEFI, </a:t>
            </a:r>
            <a:r>
              <a:rPr lang="de-DE" dirty="0" err="1" smtClean="0"/>
              <a:t>l’atelier</a:t>
            </a:r>
            <a:r>
              <a:rPr lang="de-DE" dirty="0" smtClean="0"/>
              <a:t> du </a:t>
            </a:r>
            <a:r>
              <a:rPr lang="de-DE" dirty="0" err="1" smtClean="0"/>
              <a:t>futur</a:t>
            </a:r>
            <a:endParaRPr lang="de-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4A3-FB7D-46DB-BE71-3409BAD458C7}" type="slidenum">
              <a:rPr lang="de-DE" smtClean="0"/>
              <a:t>9</a:t>
            </a:fld>
            <a:endParaRPr lang="de-DE" dirty="0"/>
          </a:p>
        </p:txBody>
      </p:sp>
      <p:sp>
        <p:nvSpPr>
          <p:cNvPr id="53" name="ZoneTexte 52"/>
          <p:cNvSpPr txBox="1"/>
          <p:nvPr/>
        </p:nvSpPr>
        <p:spPr>
          <a:xfrm>
            <a:off x="319674" y="1806113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4E4E4E"/>
                </a:solidFill>
                <a:latin typeface="Arial Black" panose="020B0A04020102020204" pitchFamily="34" charset="0"/>
              </a:rPr>
              <a:t>Exploitez la puissance des données de vos </a:t>
            </a:r>
            <a:r>
              <a:rPr lang="fr-CH" sz="2000" dirty="0" smtClean="0">
                <a:solidFill>
                  <a:srgbClr val="4E4E4E"/>
                </a:solidFill>
                <a:latin typeface="Arial Black" panose="020B0A04020102020204" pitchFamily="34" charset="0"/>
              </a:rPr>
              <a:t>équipements</a:t>
            </a:r>
          </a:p>
          <a:p>
            <a:endParaRPr lang="fr-CH" sz="2400" dirty="0" smtClean="0">
              <a:solidFill>
                <a:srgbClr val="4E4E4E"/>
              </a:solidFill>
              <a:latin typeface="Atlas Grotesk Light" pitchFamily="50" charset="0"/>
            </a:endParaRPr>
          </a:p>
          <a:p>
            <a:r>
              <a:rPr lang="fr-CH" sz="1200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Connectez-les pour créer votre </a:t>
            </a:r>
            <a:r>
              <a:rPr lang="fr-CH" sz="1200" dirty="0" err="1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Smartfactory</a:t>
            </a:r>
            <a:r>
              <a:rPr lang="fr-CH" sz="1200" dirty="0" smtClean="0">
                <a:solidFill>
                  <a:srgbClr val="4E4E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générer des informations pertinentes, </a:t>
            </a:r>
            <a:r>
              <a:rPr lang="fr-CH" sz="1200" dirty="0" smtClean="0">
                <a:solidFill>
                  <a:srgbClr val="4E4E4E"/>
                </a:solidFill>
                <a:latin typeface="Jernhusen Sans Medium" pitchFamily="2" charset="0"/>
              </a:rPr>
              <a:t>puissantes et révélatrices.</a:t>
            </a:r>
            <a:r>
              <a:rPr lang="fr-CH" sz="1200" dirty="0" smtClean="0">
                <a:latin typeface="Jernhusen Sans Medium" pitchFamily="2" charset="0"/>
              </a:rPr>
              <a:t> </a:t>
            </a:r>
            <a:endParaRPr lang="fr-CH" sz="1200" dirty="0">
              <a:solidFill>
                <a:srgbClr val="4E4E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16958"/>
            <a:ext cx="594285" cy="504082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39" y="2616957"/>
            <a:ext cx="594338" cy="504125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00548"/>
            <a:ext cx="1378935" cy="1048980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19" y="2616983"/>
            <a:ext cx="594338" cy="504125"/>
          </a:xfrm>
          <a:prstGeom prst="rect">
            <a:avLst/>
          </a:prstGeom>
        </p:spPr>
      </p:pic>
      <p:pic>
        <p:nvPicPr>
          <p:cNvPr id="66" name="Imag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42" y="2588485"/>
            <a:ext cx="584161" cy="4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ruetsch-Rueegger TOOLS V3 (5_2016)">
  <a:themeElements>
    <a:clrScheme name="BR Farbrange TOOLS">
      <a:dk1>
        <a:sysClr val="windowText" lastClr="000000"/>
      </a:dk1>
      <a:lt1>
        <a:sysClr val="window" lastClr="FFFFFF"/>
      </a:lt1>
      <a:dk2>
        <a:srgbClr val="008D71"/>
      </a:dk2>
      <a:lt2>
        <a:srgbClr val="D9D9D9"/>
      </a:lt2>
      <a:accent1>
        <a:srgbClr val="A4D4D2"/>
      </a:accent1>
      <a:accent2>
        <a:srgbClr val="626262"/>
      </a:accent2>
      <a:accent3>
        <a:srgbClr val="9D9D9D"/>
      </a:accent3>
      <a:accent4>
        <a:srgbClr val="D9D9D9"/>
      </a:accent4>
      <a:accent5>
        <a:srgbClr val="008D71"/>
      </a:accent5>
      <a:accent6>
        <a:srgbClr val="008D71"/>
      </a:accent6>
      <a:hlink>
        <a:srgbClr val="0000FF"/>
      </a:hlink>
      <a:folHlink>
        <a:srgbClr val="800080"/>
      </a:folHlink>
    </a:clrScheme>
    <a:fontScheme name="Pfeiff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Bruetsch-Rueegger TOOLS V4 (5_2016).potx" id="{ED060BDE-5472-40AD-B3E4-1B681751AD86}" vid="{029F0610-6D72-45A1-9212-5D1FB6D9FFB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FF4834CF4BE41BBC2F24CD94CDAB7" ma:contentTypeVersion="12" ma:contentTypeDescription="Crée un document." ma:contentTypeScope="" ma:versionID="6e5acb2c0e413f5ace6bd3b5be18f4cc">
  <xsd:schema xmlns:xsd="http://www.w3.org/2001/XMLSchema" xmlns:xs="http://www.w3.org/2001/XMLSchema" xmlns:p="http://schemas.microsoft.com/office/2006/metadata/properties" xmlns:ns2="b488553e-6e89-4d7f-b083-a71e37a7962f" xmlns:ns3="8d1db0f9-2c65-4ee1-8756-13fa477d36b7" targetNamespace="http://schemas.microsoft.com/office/2006/metadata/properties" ma:root="true" ma:fieldsID="3bd505a57ff93de75d3758080dc053a5" ns2:_="" ns3:_="">
    <xsd:import namespace="b488553e-6e89-4d7f-b083-a71e37a7962f"/>
    <xsd:import namespace="8d1db0f9-2c65-4ee1-8756-13fa477d3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553e-6e89-4d7f-b083-a71e37a79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db0f9-2c65-4ee1-8756-13fa477d3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55F552-E4CF-4F1E-94CD-B45F9B83C853}"/>
</file>

<file path=customXml/itemProps2.xml><?xml version="1.0" encoding="utf-8"?>
<ds:datastoreItem xmlns:ds="http://schemas.openxmlformats.org/officeDocument/2006/customXml" ds:itemID="{9CF38303-AFEE-4F97-B437-95A5C629D8D2}"/>
</file>

<file path=customXml/itemProps3.xml><?xml version="1.0" encoding="utf-8"?>
<ds:datastoreItem xmlns:ds="http://schemas.openxmlformats.org/officeDocument/2006/customXml" ds:itemID="{93755FEF-580B-4424-BFA2-833A2B65C286}"/>
</file>

<file path=docProps/app.xml><?xml version="1.0" encoding="utf-8"?>
<Properties xmlns="http://schemas.openxmlformats.org/officeDocument/2006/extended-properties" xmlns:vt="http://schemas.openxmlformats.org/officeDocument/2006/docPropsVTypes">
  <Template>Master Bruetsch-Rueegger TOOLS V4 (5_2016)</Template>
  <TotalTime>5179</TotalTime>
  <Words>456</Words>
  <Application>Microsoft Office PowerPoint</Application>
  <PresentationFormat>Affichage à l'écran (16:9)</PresentationFormat>
  <Paragraphs>111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Atlas Grotesk Light</vt:lpstr>
      <vt:lpstr>Calibri</vt:lpstr>
      <vt:lpstr>Fira Sans Condensed Light</vt:lpstr>
      <vt:lpstr>Jernhusen Sans Medium</vt:lpstr>
      <vt:lpstr>Montserrat</vt:lpstr>
      <vt:lpstr>Montserrat Light</vt:lpstr>
      <vt:lpstr>Rajdhani</vt:lpstr>
      <vt:lpstr>Vrinda</vt:lpstr>
      <vt:lpstr>Wingdings</vt:lpstr>
      <vt:lpstr>Master Bruetsch-Rueegger TOOLS V3 (5_2016)</vt:lpstr>
      <vt:lpstr>Digitalisation, l’exemple d’un atelier de décolletage connecté</vt:lpstr>
      <vt:lpstr>INDUSTRIAL SOLUTIONS</vt:lpstr>
      <vt:lpstr>Les fournisseurs de données doivent être mis en réseau dans une Smartfactory?</vt:lpstr>
      <vt:lpstr>INDUSTRIAL SOLUTIONS</vt:lpstr>
      <vt:lpstr>Ecosysteme Jellix</vt:lpstr>
      <vt:lpstr>SmartProduct une condition préalable aux "services intelligents"</vt:lpstr>
      <vt:lpstr>Hive Digital Suite</vt:lpstr>
      <vt:lpstr>DEFI, l’atelier du futur</vt:lpstr>
      <vt:lpstr>SIAMS +</vt:lpstr>
    </vt:vector>
  </TitlesOfParts>
  <Company>Brütsch/Rüegger Group Services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Solutions &amp; Digitalisation Projects</dc:title>
  <dc:creator>Müller Raphaël, BRW</dc:creator>
  <cp:lastModifiedBy>Francis Koller</cp:lastModifiedBy>
  <cp:revision>139</cp:revision>
  <cp:lastPrinted>2021-04-29T12:09:41Z</cp:lastPrinted>
  <dcterms:created xsi:type="dcterms:W3CDTF">2020-10-07T09:00:00Z</dcterms:created>
  <dcterms:modified xsi:type="dcterms:W3CDTF">2021-04-29T16:08:17Z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0x010100635FF4834CF4BE41BBC2F24CD94CDAB7</vt:lpwstr>
  </property>
</Properties>
</file>