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tiff"/>
  <Override PartName="/ppt/slides/slide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28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media/image12.jpg" ContentType="image/jpeg"/>
  <Override PartName="/ppt/media/image10.jpg" ContentType="image/jpeg"/>
  <Override PartName="/ppt/media/image9.jpg" ContentType="image/jpeg"/>
  <Override PartName="/ppt/theme/theme2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76" r:id="rId2"/>
    <p:sldMasterId id="2147483847" r:id="rId3"/>
    <p:sldMasterId id="2147483906" r:id="rId4"/>
    <p:sldMasterId id="2147483977" r:id="rId5"/>
    <p:sldMasterId id="2147484036" r:id="rId6"/>
    <p:sldMasterId id="2147484152" r:id="rId7"/>
    <p:sldMasterId id="2147484223" r:id="rId8"/>
    <p:sldMasterId id="2147484282" r:id="rId9"/>
    <p:sldMasterId id="2147484398" r:id="rId10"/>
    <p:sldMasterId id="2147484469" r:id="rId11"/>
  </p:sldMasterIdLst>
  <p:notesMasterIdLst>
    <p:notesMasterId r:id="rId19"/>
  </p:notesMasterIdLst>
  <p:handoutMasterIdLst>
    <p:handoutMasterId r:id="rId20"/>
  </p:handoutMasterIdLst>
  <p:sldIdLst>
    <p:sldId id="268" r:id="rId12"/>
    <p:sldId id="382" r:id="rId13"/>
    <p:sldId id="363" r:id="rId14"/>
    <p:sldId id="384" r:id="rId15"/>
    <p:sldId id="364" r:id="rId16"/>
    <p:sldId id="385" r:id="rId17"/>
    <p:sldId id="386" r:id="rId18"/>
  </p:sldIdLst>
  <p:sldSz cx="9144000" cy="5143500" type="screen16x9"/>
  <p:notesSz cx="6881813" cy="100028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00"/>
    <a:srgbClr val="FF9B00"/>
    <a:srgbClr val="2B2B2D"/>
    <a:srgbClr val="14141E"/>
    <a:srgbClr val="1E1E1E"/>
    <a:srgbClr val="0C0C0B"/>
    <a:srgbClr val="000000"/>
    <a:srgbClr val="D4B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 autoAdjust="0"/>
    <p:restoredTop sz="94706" autoAdjust="0"/>
  </p:normalViewPr>
  <p:slideViewPr>
    <p:cSldViewPr snapToGrid="0" snapToObjects="1">
      <p:cViewPr varScale="1">
        <p:scale>
          <a:sx n="160" d="100"/>
          <a:sy n="160" d="100"/>
        </p:scale>
        <p:origin x="204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694277A5-1925-8E47-8109-40FB39C1ADB4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68768423-C0EC-5449-9896-42E40AF39D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416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40F9EB44-7DE4-7041-A044-45E69C9DD0D3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50888"/>
            <a:ext cx="6665913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7"/>
          </a:xfrm>
          <a:prstGeom prst="rect">
            <a:avLst/>
          </a:prstGeom>
        </p:spPr>
        <p:txBody>
          <a:bodyPr vert="horz" lIns="96478" tIns="48239" rIns="96478" bIns="48239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A29B4C64-D534-7241-A1FF-D027F3B10A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71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B4C64-D534-7241-A1FF-D027F3B10A4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901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9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9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9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7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7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7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7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1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4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7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1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4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7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9" y="3735439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39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1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96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96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9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9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5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2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42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42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2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2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42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42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2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7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7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7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2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2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42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7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7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7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2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2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42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7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7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2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42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7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7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2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42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8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8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8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8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8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8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8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8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8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8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8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8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3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3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3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3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8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8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8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8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3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3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3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3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21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21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21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21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7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7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7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7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7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7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7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7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5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5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5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5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5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5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8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8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8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8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6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6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6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6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6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6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6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6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12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12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12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12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12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12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9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8" y="122985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8" y="291494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8" y="122985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8" y="2914949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3" y="2442762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6" y="2442762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9" y="2442762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3" y="2442762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6" y="2442762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9" y="2442762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62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62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62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62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62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62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62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62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9" y="3735442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42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98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98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11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11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4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4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4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4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9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9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9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4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9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9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9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4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9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9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4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9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9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4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4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4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2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2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2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2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9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9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9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9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9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9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9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9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6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6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6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6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6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6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600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600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600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600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8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8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8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8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8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8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8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8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12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12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12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12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12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12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6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6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6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6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6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6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6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0" y="122986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0" y="29149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6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90" y="122986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90" y="29149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4" y="244276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7" y="244276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0" y="244276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4" y="244276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7" y="244276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60" y="244276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6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6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6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6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6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6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6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6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90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9" y="3735443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43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1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93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93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6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6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5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0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0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0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5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5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0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5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5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9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9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9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9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9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9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7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7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7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7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1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4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7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1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4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7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9" y="3735439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39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6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95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95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8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8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4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4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4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4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4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6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6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6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4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6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6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6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4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4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6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6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0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40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6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6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40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40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1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1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20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20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20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20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5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5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5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5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5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5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5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5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3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3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3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3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3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3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7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7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7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7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4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4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4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4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4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4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4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4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10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10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10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10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10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10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8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8" y="29149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8" y="122985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8" y="29149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2" y="244276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5" y="244276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8" y="244276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2" y="244276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5" y="244276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8" y="244276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6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6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6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6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6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6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6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6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9" y="3735440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40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87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87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5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5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0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0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8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8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8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5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5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8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8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8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8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8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8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8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9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4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9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4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63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63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63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63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63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63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63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63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6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6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6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6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6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6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9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9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9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9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33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33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33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33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33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33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33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33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4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4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4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4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4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4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9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9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9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6" y="12298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3" y="12298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6" y="291494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3" y="291494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6" y="12298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3" y="12298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6" y="291494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3" y="291494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7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0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3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7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0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3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7" y="3735433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33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9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9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9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0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0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5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3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8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8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8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8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8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8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3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8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8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8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8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3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9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9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9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9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9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9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9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9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9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9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9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9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4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9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9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9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9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4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4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3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63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63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63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63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63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63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63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63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6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6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6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6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6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6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9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9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9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9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33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33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33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33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33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33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33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33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4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4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4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4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4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4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0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6" y="12298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3" y="12298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6" y="291494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3" y="291494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6" y="12298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3" y="122985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6" y="291494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3" y="2914940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7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0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3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7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0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3" y="2442753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3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7" y="3735433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33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1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90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90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3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3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5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6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6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6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6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6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6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6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6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6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6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6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6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6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6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6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6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6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6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2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2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2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2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2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2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7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7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2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2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2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2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7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7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7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7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2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2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2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2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7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7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7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7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6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6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6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6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68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68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68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68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68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68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68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68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7" y="122985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7" y="29149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9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9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9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9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9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9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2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2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2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2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37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37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37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37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37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37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37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37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6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6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6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6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6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6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1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4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7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5" y="122985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5" y="29149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5" y="122985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5" y="29149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9" y="2442756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2" y="2442756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5" y="2442756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9" y="2442756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2" y="2442756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5" y="2442756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1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4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7" y="2442759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6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6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6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6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6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6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6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6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9" y="3735436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36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92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92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5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5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9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9" y="3735439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39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8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8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8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8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8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8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8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8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7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7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7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7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0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0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0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0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0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0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0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0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0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0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0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0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0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0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4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4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4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4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39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39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39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39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39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39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39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39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7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7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7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7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7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7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5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6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6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8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6" y="122985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8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6" y="29149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0" y="2442757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3" y="2442757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6" y="2442757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50" y="2442757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3" y="2442757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6" y="2442757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7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7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7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7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7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7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7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7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9" y="3735437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37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16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80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80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1993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29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1993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9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1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1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1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1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1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1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1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4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4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4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1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1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1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4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4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4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5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5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5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5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5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5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5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5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5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5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5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5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28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28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28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28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28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28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2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2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2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2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21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21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21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21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21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21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21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21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497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497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497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497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497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497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2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8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8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8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8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9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8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9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8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2" y="3735425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6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6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16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1993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29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1993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29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5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5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1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5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1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5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5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1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1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1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1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1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1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1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1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1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1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5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5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4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5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5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4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5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5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5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5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5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5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5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5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28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28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28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28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28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28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2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2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5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2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2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21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21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21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21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21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21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21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21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497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497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497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497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497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497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8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8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8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8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2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1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1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2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8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2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5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6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8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9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8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099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8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2" y="3735425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5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5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9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1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0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9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9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9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19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9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83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83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1996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2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1996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2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3508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63315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9154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8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8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8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8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8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8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8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8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4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4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4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4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64"/>
            <a:ext cx="249631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9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4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4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4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4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9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9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9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9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4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9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9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9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9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8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8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8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8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57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57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57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57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57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57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57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57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5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5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5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5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26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26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26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26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26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26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26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26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0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0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0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64"/>
            <a:ext cx="3814192" cy="255557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9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0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0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0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8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8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8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8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8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8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8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48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48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8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8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48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48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8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4" y="3735428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8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93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93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65"/>
            <a:ext cx="1828800" cy="110712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1"/>
            <a:ext cx="7772400" cy="3470672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21"/>
            <a:ext cx="7772400" cy="3470672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21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4"/>
            <a:ext cx="3810000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29684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529684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1997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3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1997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3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3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3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30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30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0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0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30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30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6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1"/>
            <a:ext cx="1831086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1"/>
            <a:ext cx="2496312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1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6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61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6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6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61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0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0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0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0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59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59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59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59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59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59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59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59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3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3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3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33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33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33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6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6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86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86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28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28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28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28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1"/>
            <a:ext cx="3813048" cy="224124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28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28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28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28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972051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1972051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0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6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0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6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0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6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0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1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1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2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1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1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5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5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5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5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5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50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5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5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3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5" y="244275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5" cy="104944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50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6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79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5" y="3735430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30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4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6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70"/>
            <a:ext cx="1831086" cy="994954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70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712006"/>
            <a:ext cx="3811588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712006"/>
            <a:ext cx="3813174" cy="615553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9"/>
            <a:ext cx="3813048" cy="1004405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26527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26527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26527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26527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573041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73041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573041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5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5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188595"/>
            <a:ext cx="38130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188595"/>
            <a:ext cx="3813048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1048742"/>
            <a:ext cx="1831086" cy="198208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1048742"/>
            <a:ext cx="1831086" cy="198208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1048742"/>
            <a:ext cx="1831086" cy="198208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1048742"/>
            <a:ext cx="1831086" cy="198208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1831086" cy="1285169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98305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1356509"/>
            <a:ext cx="2496312" cy="167430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1356509"/>
            <a:ext cx="2496312" cy="167430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1356509"/>
            <a:ext cx="2496312" cy="1674305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29"/>
            <a:ext cx="2496312" cy="1313019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hyperlink" Target="https://www.facebook.com" TargetMode="Externa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hyperlink" Target="https://www.linkedin.com/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2.xml"/><Relationship Id="rId18" Type="http://schemas.openxmlformats.org/officeDocument/2006/relationships/slideLayout" Target="../slideLayouts/slideLayout747.xml"/><Relationship Id="rId26" Type="http://schemas.openxmlformats.org/officeDocument/2006/relationships/slideLayout" Target="../slideLayouts/slideLayout755.xml"/><Relationship Id="rId39" Type="http://schemas.openxmlformats.org/officeDocument/2006/relationships/slideLayout" Target="../slideLayouts/slideLayout768.xml"/><Relationship Id="rId21" Type="http://schemas.openxmlformats.org/officeDocument/2006/relationships/slideLayout" Target="../slideLayouts/slideLayout750.xml"/><Relationship Id="rId34" Type="http://schemas.openxmlformats.org/officeDocument/2006/relationships/slideLayout" Target="../slideLayouts/slideLayout763.xml"/><Relationship Id="rId42" Type="http://schemas.openxmlformats.org/officeDocument/2006/relationships/slideLayout" Target="../slideLayouts/slideLayout771.xml"/><Relationship Id="rId47" Type="http://schemas.openxmlformats.org/officeDocument/2006/relationships/slideLayout" Target="../slideLayouts/slideLayout776.xml"/><Relationship Id="rId50" Type="http://schemas.openxmlformats.org/officeDocument/2006/relationships/slideLayout" Target="../slideLayouts/slideLayout779.xml"/><Relationship Id="rId55" Type="http://schemas.openxmlformats.org/officeDocument/2006/relationships/slideLayout" Target="../slideLayouts/slideLayout784.xml"/><Relationship Id="rId63" Type="http://schemas.openxmlformats.org/officeDocument/2006/relationships/slideLayout" Target="../slideLayouts/slideLayout792.xml"/><Relationship Id="rId68" Type="http://schemas.openxmlformats.org/officeDocument/2006/relationships/slideLayout" Target="../slideLayouts/slideLayout797.xml"/><Relationship Id="rId7" Type="http://schemas.openxmlformats.org/officeDocument/2006/relationships/slideLayout" Target="../slideLayouts/slideLayout736.xml"/><Relationship Id="rId71" Type="http://schemas.openxmlformats.org/officeDocument/2006/relationships/theme" Target="../theme/theme10.xml"/><Relationship Id="rId2" Type="http://schemas.openxmlformats.org/officeDocument/2006/relationships/slideLayout" Target="../slideLayouts/slideLayout731.xml"/><Relationship Id="rId16" Type="http://schemas.openxmlformats.org/officeDocument/2006/relationships/slideLayout" Target="../slideLayouts/slideLayout745.xml"/><Relationship Id="rId29" Type="http://schemas.openxmlformats.org/officeDocument/2006/relationships/slideLayout" Target="../slideLayouts/slideLayout758.xml"/><Relationship Id="rId11" Type="http://schemas.openxmlformats.org/officeDocument/2006/relationships/slideLayout" Target="../slideLayouts/slideLayout740.xml"/><Relationship Id="rId24" Type="http://schemas.openxmlformats.org/officeDocument/2006/relationships/slideLayout" Target="../slideLayouts/slideLayout753.xml"/><Relationship Id="rId32" Type="http://schemas.openxmlformats.org/officeDocument/2006/relationships/slideLayout" Target="../slideLayouts/slideLayout761.xml"/><Relationship Id="rId37" Type="http://schemas.openxmlformats.org/officeDocument/2006/relationships/slideLayout" Target="../slideLayouts/slideLayout766.xml"/><Relationship Id="rId40" Type="http://schemas.openxmlformats.org/officeDocument/2006/relationships/slideLayout" Target="../slideLayouts/slideLayout769.xml"/><Relationship Id="rId45" Type="http://schemas.openxmlformats.org/officeDocument/2006/relationships/slideLayout" Target="../slideLayouts/slideLayout774.xml"/><Relationship Id="rId53" Type="http://schemas.openxmlformats.org/officeDocument/2006/relationships/slideLayout" Target="../slideLayouts/slideLayout782.xml"/><Relationship Id="rId58" Type="http://schemas.openxmlformats.org/officeDocument/2006/relationships/slideLayout" Target="../slideLayouts/slideLayout787.xml"/><Relationship Id="rId66" Type="http://schemas.openxmlformats.org/officeDocument/2006/relationships/slideLayout" Target="../slideLayouts/slideLayout795.xml"/><Relationship Id="rId74" Type="http://schemas.openxmlformats.org/officeDocument/2006/relationships/hyperlink" Target="https://twitter.com/" TargetMode="External"/><Relationship Id="rId5" Type="http://schemas.openxmlformats.org/officeDocument/2006/relationships/slideLayout" Target="../slideLayouts/slideLayout734.xml"/><Relationship Id="rId15" Type="http://schemas.openxmlformats.org/officeDocument/2006/relationships/slideLayout" Target="../slideLayouts/slideLayout744.xml"/><Relationship Id="rId23" Type="http://schemas.openxmlformats.org/officeDocument/2006/relationships/slideLayout" Target="../slideLayouts/slideLayout752.xml"/><Relationship Id="rId28" Type="http://schemas.openxmlformats.org/officeDocument/2006/relationships/slideLayout" Target="../slideLayouts/slideLayout757.xml"/><Relationship Id="rId36" Type="http://schemas.openxmlformats.org/officeDocument/2006/relationships/slideLayout" Target="../slideLayouts/slideLayout765.xml"/><Relationship Id="rId49" Type="http://schemas.openxmlformats.org/officeDocument/2006/relationships/slideLayout" Target="../slideLayouts/slideLayout778.xml"/><Relationship Id="rId57" Type="http://schemas.openxmlformats.org/officeDocument/2006/relationships/slideLayout" Target="../slideLayouts/slideLayout786.xml"/><Relationship Id="rId61" Type="http://schemas.openxmlformats.org/officeDocument/2006/relationships/slideLayout" Target="../slideLayouts/slideLayout790.xml"/><Relationship Id="rId10" Type="http://schemas.openxmlformats.org/officeDocument/2006/relationships/slideLayout" Target="../slideLayouts/slideLayout739.xml"/><Relationship Id="rId19" Type="http://schemas.openxmlformats.org/officeDocument/2006/relationships/slideLayout" Target="../slideLayouts/slideLayout748.xml"/><Relationship Id="rId31" Type="http://schemas.openxmlformats.org/officeDocument/2006/relationships/slideLayout" Target="../slideLayouts/slideLayout760.xml"/><Relationship Id="rId44" Type="http://schemas.openxmlformats.org/officeDocument/2006/relationships/slideLayout" Target="../slideLayouts/slideLayout773.xml"/><Relationship Id="rId52" Type="http://schemas.openxmlformats.org/officeDocument/2006/relationships/slideLayout" Target="../slideLayouts/slideLayout781.xml"/><Relationship Id="rId60" Type="http://schemas.openxmlformats.org/officeDocument/2006/relationships/slideLayout" Target="../slideLayouts/slideLayout789.xml"/><Relationship Id="rId65" Type="http://schemas.openxmlformats.org/officeDocument/2006/relationships/slideLayout" Target="../slideLayouts/slideLayout794.xml"/><Relationship Id="rId73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733.xml"/><Relationship Id="rId9" Type="http://schemas.openxmlformats.org/officeDocument/2006/relationships/slideLayout" Target="../slideLayouts/slideLayout738.xml"/><Relationship Id="rId14" Type="http://schemas.openxmlformats.org/officeDocument/2006/relationships/slideLayout" Target="../slideLayouts/slideLayout743.xml"/><Relationship Id="rId22" Type="http://schemas.openxmlformats.org/officeDocument/2006/relationships/slideLayout" Target="../slideLayouts/slideLayout751.xml"/><Relationship Id="rId27" Type="http://schemas.openxmlformats.org/officeDocument/2006/relationships/slideLayout" Target="../slideLayouts/slideLayout756.xml"/><Relationship Id="rId30" Type="http://schemas.openxmlformats.org/officeDocument/2006/relationships/slideLayout" Target="../slideLayouts/slideLayout759.xml"/><Relationship Id="rId35" Type="http://schemas.openxmlformats.org/officeDocument/2006/relationships/slideLayout" Target="../slideLayouts/slideLayout764.xml"/><Relationship Id="rId43" Type="http://schemas.openxmlformats.org/officeDocument/2006/relationships/slideLayout" Target="../slideLayouts/slideLayout772.xml"/><Relationship Id="rId48" Type="http://schemas.openxmlformats.org/officeDocument/2006/relationships/slideLayout" Target="../slideLayouts/slideLayout777.xml"/><Relationship Id="rId56" Type="http://schemas.openxmlformats.org/officeDocument/2006/relationships/slideLayout" Target="../slideLayouts/slideLayout785.xml"/><Relationship Id="rId64" Type="http://schemas.openxmlformats.org/officeDocument/2006/relationships/slideLayout" Target="../slideLayouts/slideLayout793.xml"/><Relationship Id="rId69" Type="http://schemas.openxmlformats.org/officeDocument/2006/relationships/slideLayout" Target="../slideLayouts/slideLayout798.xml"/><Relationship Id="rId8" Type="http://schemas.openxmlformats.org/officeDocument/2006/relationships/slideLayout" Target="../slideLayouts/slideLayout737.xml"/><Relationship Id="rId51" Type="http://schemas.openxmlformats.org/officeDocument/2006/relationships/slideLayout" Target="../slideLayouts/slideLayout780.xml"/><Relationship Id="rId72" Type="http://schemas.openxmlformats.org/officeDocument/2006/relationships/hyperlink" Target="https://www.facebook.com" TargetMode="External"/><Relationship Id="rId3" Type="http://schemas.openxmlformats.org/officeDocument/2006/relationships/slideLayout" Target="../slideLayouts/slideLayout732.xml"/><Relationship Id="rId12" Type="http://schemas.openxmlformats.org/officeDocument/2006/relationships/slideLayout" Target="../slideLayouts/slideLayout741.xml"/><Relationship Id="rId17" Type="http://schemas.openxmlformats.org/officeDocument/2006/relationships/slideLayout" Target="../slideLayouts/slideLayout746.xml"/><Relationship Id="rId25" Type="http://schemas.openxmlformats.org/officeDocument/2006/relationships/slideLayout" Target="../slideLayouts/slideLayout754.xml"/><Relationship Id="rId33" Type="http://schemas.openxmlformats.org/officeDocument/2006/relationships/slideLayout" Target="../slideLayouts/slideLayout762.xml"/><Relationship Id="rId38" Type="http://schemas.openxmlformats.org/officeDocument/2006/relationships/slideLayout" Target="../slideLayouts/slideLayout767.xml"/><Relationship Id="rId46" Type="http://schemas.openxmlformats.org/officeDocument/2006/relationships/slideLayout" Target="../slideLayouts/slideLayout775.xml"/><Relationship Id="rId59" Type="http://schemas.openxmlformats.org/officeDocument/2006/relationships/slideLayout" Target="../slideLayouts/slideLayout788.xml"/><Relationship Id="rId67" Type="http://schemas.openxmlformats.org/officeDocument/2006/relationships/slideLayout" Target="../slideLayouts/slideLayout796.xml"/><Relationship Id="rId20" Type="http://schemas.openxmlformats.org/officeDocument/2006/relationships/slideLayout" Target="../slideLayouts/slideLayout749.xml"/><Relationship Id="rId41" Type="http://schemas.openxmlformats.org/officeDocument/2006/relationships/slideLayout" Target="../slideLayouts/slideLayout770.xml"/><Relationship Id="rId54" Type="http://schemas.openxmlformats.org/officeDocument/2006/relationships/slideLayout" Target="../slideLayouts/slideLayout783.xml"/><Relationship Id="rId62" Type="http://schemas.openxmlformats.org/officeDocument/2006/relationships/slideLayout" Target="../slideLayouts/slideLayout791.xml"/><Relationship Id="rId70" Type="http://schemas.openxmlformats.org/officeDocument/2006/relationships/slideLayout" Target="../slideLayouts/slideLayout799.xml"/><Relationship Id="rId1" Type="http://schemas.openxmlformats.org/officeDocument/2006/relationships/slideLayout" Target="../slideLayouts/slideLayout730.xml"/><Relationship Id="rId6" Type="http://schemas.openxmlformats.org/officeDocument/2006/relationships/slideLayout" Target="../slideLayouts/slideLayout735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12.xml"/><Relationship Id="rId18" Type="http://schemas.openxmlformats.org/officeDocument/2006/relationships/slideLayout" Target="../slideLayouts/slideLayout817.xml"/><Relationship Id="rId26" Type="http://schemas.openxmlformats.org/officeDocument/2006/relationships/slideLayout" Target="../slideLayouts/slideLayout825.xml"/><Relationship Id="rId39" Type="http://schemas.openxmlformats.org/officeDocument/2006/relationships/slideLayout" Target="../slideLayouts/slideLayout838.xml"/><Relationship Id="rId21" Type="http://schemas.openxmlformats.org/officeDocument/2006/relationships/slideLayout" Target="../slideLayouts/slideLayout820.xml"/><Relationship Id="rId34" Type="http://schemas.openxmlformats.org/officeDocument/2006/relationships/slideLayout" Target="../slideLayouts/slideLayout833.xml"/><Relationship Id="rId42" Type="http://schemas.openxmlformats.org/officeDocument/2006/relationships/slideLayout" Target="../slideLayouts/slideLayout841.xml"/><Relationship Id="rId47" Type="http://schemas.openxmlformats.org/officeDocument/2006/relationships/slideLayout" Target="../slideLayouts/slideLayout846.xml"/><Relationship Id="rId50" Type="http://schemas.openxmlformats.org/officeDocument/2006/relationships/slideLayout" Target="../slideLayouts/slideLayout849.xml"/><Relationship Id="rId55" Type="http://schemas.openxmlformats.org/officeDocument/2006/relationships/slideLayout" Target="../slideLayouts/slideLayout854.xml"/><Relationship Id="rId7" Type="http://schemas.openxmlformats.org/officeDocument/2006/relationships/slideLayout" Target="../slideLayouts/slideLayout806.xml"/><Relationship Id="rId2" Type="http://schemas.openxmlformats.org/officeDocument/2006/relationships/slideLayout" Target="../slideLayouts/slideLayout801.xml"/><Relationship Id="rId16" Type="http://schemas.openxmlformats.org/officeDocument/2006/relationships/slideLayout" Target="../slideLayouts/slideLayout815.xml"/><Relationship Id="rId20" Type="http://schemas.openxmlformats.org/officeDocument/2006/relationships/slideLayout" Target="../slideLayouts/slideLayout819.xml"/><Relationship Id="rId29" Type="http://schemas.openxmlformats.org/officeDocument/2006/relationships/slideLayout" Target="../slideLayouts/slideLayout828.xml"/><Relationship Id="rId41" Type="http://schemas.openxmlformats.org/officeDocument/2006/relationships/slideLayout" Target="../slideLayouts/slideLayout840.xml"/><Relationship Id="rId54" Type="http://schemas.openxmlformats.org/officeDocument/2006/relationships/slideLayout" Target="../slideLayouts/slideLayout85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800.xml"/><Relationship Id="rId6" Type="http://schemas.openxmlformats.org/officeDocument/2006/relationships/slideLayout" Target="../slideLayouts/slideLayout805.xml"/><Relationship Id="rId11" Type="http://schemas.openxmlformats.org/officeDocument/2006/relationships/slideLayout" Target="../slideLayouts/slideLayout810.xml"/><Relationship Id="rId24" Type="http://schemas.openxmlformats.org/officeDocument/2006/relationships/slideLayout" Target="../slideLayouts/slideLayout823.xml"/><Relationship Id="rId32" Type="http://schemas.openxmlformats.org/officeDocument/2006/relationships/slideLayout" Target="../slideLayouts/slideLayout831.xml"/><Relationship Id="rId37" Type="http://schemas.openxmlformats.org/officeDocument/2006/relationships/slideLayout" Target="../slideLayouts/slideLayout836.xml"/><Relationship Id="rId40" Type="http://schemas.openxmlformats.org/officeDocument/2006/relationships/slideLayout" Target="../slideLayouts/slideLayout839.xml"/><Relationship Id="rId45" Type="http://schemas.openxmlformats.org/officeDocument/2006/relationships/slideLayout" Target="../slideLayouts/slideLayout844.xml"/><Relationship Id="rId53" Type="http://schemas.openxmlformats.org/officeDocument/2006/relationships/slideLayout" Target="../slideLayouts/slideLayout852.xml"/><Relationship Id="rId58" Type="http://schemas.openxmlformats.org/officeDocument/2006/relationships/slideLayout" Target="../slideLayouts/slideLayout857.xml"/><Relationship Id="rId5" Type="http://schemas.openxmlformats.org/officeDocument/2006/relationships/slideLayout" Target="../slideLayouts/slideLayout804.xml"/><Relationship Id="rId15" Type="http://schemas.openxmlformats.org/officeDocument/2006/relationships/slideLayout" Target="../slideLayouts/slideLayout814.xml"/><Relationship Id="rId23" Type="http://schemas.openxmlformats.org/officeDocument/2006/relationships/slideLayout" Target="../slideLayouts/slideLayout822.xml"/><Relationship Id="rId28" Type="http://schemas.openxmlformats.org/officeDocument/2006/relationships/slideLayout" Target="../slideLayouts/slideLayout827.xml"/><Relationship Id="rId36" Type="http://schemas.openxmlformats.org/officeDocument/2006/relationships/slideLayout" Target="../slideLayouts/slideLayout835.xml"/><Relationship Id="rId49" Type="http://schemas.openxmlformats.org/officeDocument/2006/relationships/slideLayout" Target="../slideLayouts/slideLayout848.xml"/><Relationship Id="rId57" Type="http://schemas.openxmlformats.org/officeDocument/2006/relationships/slideLayout" Target="../slideLayouts/slideLayout85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809.xml"/><Relationship Id="rId19" Type="http://schemas.openxmlformats.org/officeDocument/2006/relationships/slideLayout" Target="../slideLayouts/slideLayout818.xml"/><Relationship Id="rId31" Type="http://schemas.openxmlformats.org/officeDocument/2006/relationships/slideLayout" Target="../slideLayouts/slideLayout830.xml"/><Relationship Id="rId44" Type="http://schemas.openxmlformats.org/officeDocument/2006/relationships/slideLayout" Target="../slideLayouts/slideLayout843.xml"/><Relationship Id="rId52" Type="http://schemas.openxmlformats.org/officeDocument/2006/relationships/slideLayout" Target="../slideLayouts/slideLayout85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803.xml"/><Relationship Id="rId9" Type="http://schemas.openxmlformats.org/officeDocument/2006/relationships/slideLayout" Target="../slideLayouts/slideLayout808.xml"/><Relationship Id="rId14" Type="http://schemas.openxmlformats.org/officeDocument/2006/relationships/slideLayout" Target="../slideLayouts/slideLayout813.xml"/><Relationship Id="rId22" Type="http://schemas.openxmlformats.org/officeDocument/2006/relationships/slideLayout" Target="../slideLayouts/slideLayout821.xml"/><Relationship Id="rId27" Type="http://schemas.openxmlformats.org/officeDocument/2006/relationships/slideLayout" Target="../slideLayouts/slideLayout826.xml"/><Relationship Id="rId30" Type="http://schemas.openxmlformats.org/officeDocument/2006/relationships/slideLayout" Target="../slideLayouts/slideLayout829.xml"/><Relationship Id="rId35" Type="http://schemas.openxmlformats.org/officeDocument/2006/relationships/slideLayout" Target="../slideLayouts/slideLayout834.xml"/><Relationship Id="rId43" Type="http://schemas.openxmlformats.org/officeDocument/2006/relationships/slideLayout" Target="../slideLayouts/slideLayout842.xml"/><Relationship Id="rId48" Type="http://schemas.openxmlformats.org/officeDocument/2006/relationships/slideLayout" Target="../slideLayouts/slideLayout847.xml"/><Relationship Id="rId56" Type="http://schemas.openxmlformats.org/officeDocument/2006/relationships/slideLayout" Target="../slideLayouts/slideLayout855.xml"/><Relationship Id="rId8" Type="http://schemas.openxmlformats.org/officeDocument/2006/relationships/slideLayout" Target="../slideLayouts/slideLayout807.xml"/><Relationship Id="rId51" Type="http://schemas.openxmlformats.org/officeDocument/2006/relationships/slideLayout" Target="../slideLayouts/slideLayout850.xml"/><Relationship Id="rId3" Type="http://schemas.openxmlformats.org/officeDocument/2006/relationships/slideLayout" Target="../slideLayouts/slideLayout802.xml"/><Relationship Id="rId12" Type="http://schemas.openxmlformats.org/officeDocument/2006/relationships/slideLayout" Target="../slideLayouts/slideLayout811.xml"/><Relationship Id="rId17" Type="http://schemas.openxmlformats.org/officeDocument/2006/relationships/slideLayout" Target="../slideLayouts/slideLayout816.xml"/><Relationship Id="rId25" Type="http://schemas.openxmlformats.org/officeDocument/2006/relationships/slideLayout" Target="../slideLayouts/slideLayout824.xml"/><Relationship Id="rId33" Type="http://schemas.openxmlformats.org/officeDocument/2006/relationships/slideLayout" Target="../slideLayouts/slideLayout832.xml"/><Relationship Id="rId38" Type="http://schemas.openxmlformats.org/officeDocument/2006/relationships/slideLayout" Target="../slideLayouts/slideLayout837.xml"/><Relationship Id="rId46" Type="http://schemas.openxmlformats.org/officeDocument/2006/relationships/slideLayout" Target="../slideLayouts/slideLayout845.xml"/><Relationship Id="rId5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9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42" Type="http://schemas.openxmlformats.org/officeDocument/2006/relationships/slideLayout" Target="../slideLayouts/slideLayout157.xml"/><Relationship Id="rId47" Type="http://schemas.openxmlformats.org/officeDocument/2006/relationships/slideLayout" Target="../slideLayouts/slideLayout162.xml"/><Relationship Id="rId50" Type="http://schemas.openxmlformats.org/officeDocument/2006/relationships/slideLayout" Target="../slideLayouts/slideLayout165.xml"/><Relationship Id="rId55" Type="http://schemas.openxmlformats.org/officeDocument/2006/relationships/slideLayout" Target="../slideLayouts/slideLayout170.xml"/><Relationship Id="rId63" Type="http://schemas.openxmlformats.org/officeDocument/2006/relationships/slideLayout" Target="../slideLayouts/slideLayout178.xml"/><Relationship Id="rId68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22.xml"/><Relationship Id="rId71" Type="http://schemas.openxmlformats.org/officeDocument/2006/relationships/theme" Target="../theme/theme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slideLayout" Target="../slideLayouts/slideLayout152.xml"/><Relationship Id="rId40" Type="http://schemas.openxmlformats.org/officeDocument/2006/relationships/slideLayout" Target="../slideLayouts/slideLayout155.xml"/><Relationship Id="rId45" Type="http://schemas.openxmlformats.org/officeDocument/2006/relationships/slideLayout" Target="../slideLayouts/slideLayout160.xml"/><Relationship Id="rId53" Type="http://schemas.openxmlformats.org/officeDocument/2006/relationships/slideLayout" Target="../slideLayouts/slideLayout168.xml"/><Relationship Id="rId58" Type="http://schemas.openxmlformats.org/officeDocument/2006/relationships/slideLayout" Target="../slideLayouts/slideLayout173.xml"/><Relationship Id="rId66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49" Type="http://schemas.openxmlformats.org/officeDocument/2006/relationships/slideLayout" Target="../slideLayouts/slideLayout164.xml"/><Relationship Id="rId57" Type="http://schemas.openxmlformats.org/officeDocument/2006/relationships/slideLayout" Target="../slideLayouts/slideLayout172.xml"/><Relationship Id="rId61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4" Type="http://schemas.openxmlformats.org/officeDocument/2006/relationships/slideLayout" Target="../slideLayouts/slideLayout159.xml"/><Relationship Id="rId52" Type="http://schemas.openxmlformats.org/officeDocument/2006/relationships/slideLayout" Target="../slideLayouts/slideLayout167.xml"/><Relationship Id="rId60" Type="http://schemas.openxmlformats.org/officeDocument/2006/relationships/slideLayout" Target="../slideLayouts/slideLayout175.xml"/><Relationship Id="rId65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43" Type="http://schemas.openxmlformats.org/officeDocument/2006/relationships/slideLayout" Target="../slideLayouts/slideLayout158.xml"/><Relationship Id="rId48" Type="http://schemas.openxmlformats.org/officeDocument/2006/relationships/slideLayout" Target="../slideLayouts/slideLayout163.xml"/><Relationship Id="rId56" Type="http://schemas.openxmlformats.org/officeDocument/2006/relationships/slideLayout" Target="../slideLayouts/slideLayout171.xml"/><Relationship Id="rId64" Type="http://schemas.openxmlformats.org/officeDocument/2006/relationships/slideLayout" Target="../slideLayouts/slideLayout179.xml"/><Relationship Id="rId69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23.xml"/><Relationship Id="rId51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38" Type="http://schemas.openxmlformats.org/officeDocument/2006/relationships/slideLayout" Target="../slideLayouts/slideLayout153.xml"/><Relationship Id="rId46" Type="http://schemas.openxmlformats.org/officeDocument/2006/relationships/slideLayout" Target="../slideLayouts/slideLayout161.xml"/><Relationship Id="rId59" Type="http://schemas.openxmlformats.org/officeDocument/2006/relationships/slideLayout" Target="../slideLayouts/slideLayout174.xml"/><Relationship Id="rId67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35.xml"/><Relationship Id="rId41" Type="http://schemas.openxmlformats.org/officeDocument/2006/relationships/slideLayout" Target="../slideLayouts/slideLayout156.xml"/><Relationship Id="rId54" Type="http://schemas.openxmlformats.org/officeDocument/2006/relationships/slideLayout" Target="../slideLayouts/slideLayout169.xml"/><Relationship Id="rId62" Type="http://schemas.openxmlformats.org/officeDocument/2006/relationships/slideLayout" Target="../slideLayouts/slideLayout177.xml"/><Relationship Id="rId70" Type="http://schemas.openxmlformats.org/officeDocument/2006/relationships/slideLayout" Target="../slideLayouts/slideLayout18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9" Type="http://schemas.openxmlformats.org/officeDocument/2006/relationships/slideLayout" Target="../slideLayouts/slideLayout224.xml"/><Relationship Id="rId21" Type="http://schemas.openxmlformats.org/officeDocument/2006/relationships/slideLayout" Target="../slideLayouts/slideLayout206.xml"/><Relationship Id="rId34" Type="http://schemas.openxmlformats.org/officeDocument/2006/relationships/slideLayout" Target="../slideLayouts/slideLayout219.xml"/><Relationship Id="rId42" Type="http://schemas.openxmlformats.org/officeDocument/2006/relationships/slideLayout" Target="../slideLayouts/slideLayout227.xml"/><Relationship Id="rId47" Type="http://schemas.openxmlformats.org/officeDocument/2006/relationships/slideLayout" Target="../slideLayouts/slideLayout232.xml"/><Relationship Id="rId50" Type="http://schemas.openxmlformats.org/officeDocument/2006/relationships/slideLayout" Target="../slideLayouts/slideLayout235.xml"/><Relationship Id="rId55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29" Type="http://schemas.openxmlformats.org/officeDocument/2006/relationships/slideLayout" Target="../slideLayouts/slideLayout214.xml"/><Relationship Id="rId41" Type="http://schemas.openxmlformats.org/officeDocument/2006/relationships/slideLayout" Target="../slideLayouts/slideLayout226.xml"/><Relationship Id="rId54" Type="http://schemas.openxmlformats.org/officeDocument/2006/relationships/slideLayout" Target="../slideLayouts/slideLayout23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slideLayout" Target="../slideLayouts/slideLayout217.xml"/><Relationship Id="rId37" Type="http://schemas.openxmlformats.org/officeDocument/2006/relationships/slideLayout" Target="../slideLayouts/slideLayout222.xml"/><Relationship Id="rId40" Type="http://schemas.openxmlformats.org/officeDocument/2006/relationships/slideLayout" Target="../slideLayouts/slideLayout225.xml"/><Relationship Id="rId45" Type="http://schemas.openxmlformats.org/officeDocument/2006/relationships/slideLayout" Target="../slideLayouts/slideLayout230.xml"/><Relationship Id="rId53" Type="http://schemas.openxmlformats.org/officeDocument/2006/relationships/slideLayout" Target="../slideLayouts/slideLayout238.xml"/><Relationship Id="rId58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36" Type="http://schemas.openxmlformats.org/officeDocument/2006/relationships/slideLayout" Target="../slideLayouts/slideLayout221.xml"/><Relationship Id="rId49" Type="http://schemas.openxmlformats.org/officeDocument/2006/relationships/slideLayout" Target="../slideLayouts/slideLayout234.xml"/><Relationship Id="rId57" Type="http://schemas.openxmlformats.org/officeDocument/2006/relationships/slideLayout" Target="../slideLayouts/slideLayout24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31" Type="http://schemas.openxmlformats.org/officeDocument/2006/relationships/slideLayout" Target="../slideLayouts/slideLayout216.xml"/><Relationship Id="rId44" Type="http://schemas.openxmlformats.org/officeDocument/2006/relationships/slideLayout" Target="../slideLayouts/slideLayout229.xml"/><Relationship Id="rId52" Type="http://schemas.openxmlformats.org/officeDocument/2006/relationships/slideLayout" Target="../slideLayouts/slideLayout23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35" Type="http://schemas.openxmlformats.org/officeDocument/2006/relationships/slideLayout" Target="../slideLayouts/slideLayout220.xml"/><Relationship Id="rId43" Type="http://schemas.openxmlformats.org/officeDocument/2006/relationships/slideLayout" Target="../slideLayouts/slideLayout228.xml"/><Relationship Id="rId48" Type="http://schemas.openxmlformats.org/officeDocument/2006/relationships/slideLayout" Target="../slideLayouts/slideLayout233.xml"/><Relationship Id="rId56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193.xml"/><Relationship Id="rId51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slideLayout" Target="../slideLayouts/slideLayout218.xml"/><Relationship Id="rId38" Type="http://schemas.openxmlformats.org/officeDocument/2006/relationships/slideLayout" Target="../slideLayouts/slideLayout223.xml"/><Relationship Id="rId46" Type="http://schemas.openxmlformats.org/officeDocument/2006/relationships/slideLayout" Target="../slideLayouts/slideLayout231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6.xml"/><Relationship Id="rId18" Type="http://schemas.openxmlformats.org/officeDocument/2006/relationships/slideLayout" Target="../slideLayouts/slideLayout261.xml"/><Relationship Id="rId26" Type="http://schemas.openxmlformats.org/officeDocument/2006/relationships/slideLayout" Target="../slideLayouts/slideLayout269.xml"/><Relationship Id="rId39" Type="http://schemas.openxmlformats.org/officeDocument/2006/relationships/slideLayout" Target="../slideLayouts/slideLayout282.xml"/><Relationship Id="rId21" Type="http://schemas.openxmlformats.org/officeDocument/2006/relationships/slideLayout" Target="../slideLayouts/slideLayout264.xml"/><Relationship Id="rId34" Type="http://schemas.openxmlformats.org/officeDocument/2006/relationships/slideLayout" Target="../slideLayouts/slideLayout277.xml"/><Relationship Id="rId42" Type="http://schemas.openxmlformats.org/officeDocument/2006/relationships/slideLayout" Target="../slideLayouts/slideLayout285.xml"/><Relationship Id="rId47" Type="http://schemas.openxmlformats.org/officeDocument/2006/relationships/slideLayout" Target="../slideLayouts/slideLayout290.xml"/><Relationship Id="rId50" Type="http://schemas.openxmlformats.org/officeDocument/2006/relationships/slideLayout" Target="../slideLayouts/slideLayout293.xml"/><Relationship Id="rId55" Type="http://schemas.openxmlformats.org/officeDocument/2006/relationships/slideLayout" Target="../slideLayouts/slideLayout298.xml"/><Relationship Id="rId63" Type="http://schemas.openxmlformats.org/officeDocument/2006/relationships/slideLayout" Target="../slideLayouts/slideLayout306.xml"/><Relationship Id="rId68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250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245.xml"/><Relationship Id="rId16" Type="http://schemas.openxmlformats.org/officeDocument/2006/relationships/slideLayout" Target="../slideLayouts/slideLayout259.xml"/><Relationship Id="rId29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54.xml"/><Relationship Id="rId24" Type="http://schemas.openxmlformats.org/officeDocument/2006/relationships/slideLayout" Target="../slideLayouts/slideLayout267.xml"/><Relationship Id="rId32" Type="http://schemas.openxmlformats.org/officeDocument/2006/relationships/slideLayout" Target="../slideLayouts/slideLayout275.xml"/><Relationship Id="rId37" Type="http://schemas.openxmlformats.org/officeDocument/2006/relationships/slideLayout" Target="../slideLayouts/slideLayout280.xml"/><Relationship Id="rId40" Type="http://schemas.openxmlformats.org/officeDocument/2006/relationships/slideLayout" Target="../slideLayouts/slideLayout283.xml"/><Relationship Id="rId45" Type="http://schemas.openxmlformats.org/officeDocument/2006/relationships/slideLayout" Target="../slideLayouts/slideLayout288.xml"/><Relationship Id="rId53" Type="http://schemas.openxmlformats.org/officeDocument/2006/relationships/slideLayout" Target="../slideLayouts/slideLayout296.xml"/><Relationship Id="rId58" Type="http://schemas.openxmlformats.org/officeDocument/2006/relationships/slideLayout" Target="../slideLayouts/slideLayout301.xml"/><Relationship Id="rId66" Type="http://schemas.openxmlformats.org/officeDocument/2006/relationships/slideLayout" Target="../slideLayouts/slideLayout309.xml"/><Relationship Id="rId74" Type="http://schemas.openxmlformats.org/officeDocument/2006/relationships/hyperlink" Target="https://twitter.com/" TargetMode="External"/><Relationship Id="rId5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8.xml"/><Relationship Id="rId23" Type="http://schemas.openxmlformats.org/officeDocument/2006/relationships/slideLayout" Target="../slideLayouts/slideLayout266.xml"/><Relationship Id="rId28" Type="http://schemas.openxmlformats.org/officeDocument/2006/relationships/slideLayout" Target="../slideLayouts/slideLayout271.xml"/><Relationship Id="rId36" Type="http://schemas.openxmlformats.org/officeDocument/2006/relationships/slideLayout" Target="../slideLayouts/slideLayout279.xml"/><Relationship Id="rId49" Type="http://schemas.openxmlformats.org/officeDocument/2006/relationships/slideLayout" Target="../slideLayouts/slideLayout292.xml"/><Relationship Id="rId57" Type="http://schemas.openxmlformats.org/officeDocument/2006/relationships/slideLayout" Target="../slideLayouts/slideLayout300.xml"/><Relationship Id="rId61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2.xml"/><Relationship Id="rId31" Type="http://schemas.openxmlformats.org/officeDocument/2006/relationships/slideLayout" Target="../slideLayouts/slideLayout274.xml"/><Relationship Id="rId44" Type="http://schemas.openxmlformats.org/officeDocument/2006/relationships/slideLayout" Target="../slideLayouts/slideLayout287.xml"/><Relationship Id="rId52" Type="http://schemas.openxmlformats.org/officeDocument/2006/relationships/slideLayout" Target="../slideLayouts/slideLayout295.xml"/><Relationship Id="rId60" Type="http://schemas.openxmlformats.org/officeDocument/2006/relationships/slideLayout" Target="../slideLayouts/slideLayout303.xml"/><Relationship Id="rId65" Type="http://schemas.openxmlformats.org/officeDocument/2006/relationships/slideLayout" Target="../slideLayouts/slideLayout308.xml"/><Relationship Id="rId73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Relationship Id="rId14" Type="http://schemas.openxmlformats.org/officeDocument/2006/relationships/slideLayout" Target="../slideLayouts/slideLayout257.xml"/><Relationship Id="rId22" Type="http://schemas.openxmlformats.org/officeDocument/2006/relationships/slideLayout" Target="../slideLayouts/slideLayout265.xml"/><Relationship Id="rId27" Type="http://schemas.openxmlformats.org/officeDocument/2006/relationships/slideLayout" Target="../slideLayouts/slideLayout270.xml"/><Relationship Id="rId30" Type="http://schemas.openxmlformats.org/officeDocument/2006/relationships/slideLayout" Target="../slideLayouts/slideLayout273.xml"/><Relationship Id="rId35" Type="http://schemas.openxmlformats.org/officeDocument/2006/relationships/slideLayout" Target="../slideLayouts/slideLayout278.xml"/><Relationship Id="rId43" Type="http://schemas.openxmlformats.org/officeDocument/2006/relationships/slideLayout" Target="../slideLayouts/slideLayout286.xml"/><Relationship Id="rId48" Type="http://schemas.openxmlformats.org/officeDocument/2006/relationships/slideLayout" Target="../slideLayouts/slideLayout291.xml"/><Relationship Id="rId56" Type="http://schemas.openxmlformats.org/officeDocument/2006/relationships/slideLayout" Target="../slideLayouts/slideLayout299.xml"/><Relationship Id="rId64" Type="http://schemas.openxmlformats.org/officeDocument/2006/relationships/slideLayout" Target="../slideLayouts/slideLayout307.xml"/><Relationship Id="rId69" Type="http://schemas.openxmlformats.org/officeDocument/2006/relationships/slideLayout" Target="../slideLayouts/slideLayout312.xml"/><Relationship Id="rId8" Type="http://schemas.openxmlformats.org/officeDocument/2006/relationships/slideLayout" Target="../slideLayouts/slideLayout251.xml"/><Relationship Id="rId51" Type="http://schemas.openxmlformats.org/officeDocument/2006/relationships/slideLayout" Target="../slideLayouts/slideLayout294.xml"/><Relationship Id="rId72" Type="http://schemas.openxmlformats.org/officeDocument/2006/relationships/hyperlink" Target="https://www.facebook.com" TargetMode="External"/><Relationship Id="rId3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5.xml"/><Relationship Id="rId17" Type="http://schemas.openxmlformats.org/officeDocument/2006/relationships/slideLayout" Target="../slideLayouts/slideLayout260.xml"/><Relationship Id="rId25" Type="http://schemas.openxmlformats.org/officeDocument/2006/relationships/slideLayout" Target="../slideLayouts/slideLayout268.xml"/><Relationship Id="rId33" Type="http://schemas.openxmlformats.org/officeDocument/2006/relationships/slideLayout" Target="../slideLayouts/slideLayout276.xml"/><Relationship Id="rId38" Type="http://schemas.openxmlformats.org/officeDocument/2006/relationships/slideLayout" Target="../slideLayouts/slideLayout281.xml"/><Relationship Id="rId46" Type="http://schemas.openxmlformats.org/officeDocument/2006/relationships/slideLayout" Target="../slideLayouts/slideLayout289.xml"/><Relationship Id="rId59" Type="http://schemas.openxmlformats.org/officeDocument/2006/relationships/slideLayout" Target="../slideLayouts/slideLayout302.xml"/><Relationship Id="rId67" Type="http://schemas.openxmlformats.org/officeDocument/2006/relationships/slideLayout" Target="../slideLayouts/slideLayout310.xml"/><Relationship Id="rId20" Type="http://schemas.openxmlformats.org/officeDocument/2006/relationships/slideLayout" Target="../slideLayouts/slideLayout263.xml"/><Relationship Id="rId41" Type="http://schemas.openxmlformats.org/officeDocument/2006/relationships/slideLayout" Target="../slideLayouts/slideLayout284.xml"/><Relationship Id="rId54" Type="http://schemas.openxmlformats.org/officeDocument/2006/relationships/slideLayout" Target="../slideLayouts/slideLayout297.xml"/><Relationship Id="rId62" Type="http://schemas.openxmlformats.org/officeDocument/2006/relationships/slideLayout" Target="../slideLayouts/slideLayout305.xml"/><Relationship Id="rId70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6.xml"/><Relationship Id="rId18" Type="http://schemas.openxmlformats.org/officeDocument/2006/relationships/slideLayout" Target="../slideLayouts/slideLayout331.xml"/><Relationship Id="rId26" Type="http://schemas.openxmlformats.org/officeDocument/2006/relationships/slideLayout" Target="../slideLayouts/slideLayout339.xml"/><Relationship Id="rId39" Type="http://schemas.openxmlformats.org/officeDocument/2006/relationships/slideLayout" Target="../slideLayouts/slideLayout352.xml"/><Relationship Id="rId21" Type="http://schemas.openxmlformats.org/officeDocument/2006/relationships/slideLayout" Target="../slideLayouts/slideLayout334.xml"/><Relationship Id="rId34" Type="http://schemas.openxmlformats.org/officeDocument/2006/relationships/slideLayout" Target="../slideLayouts/slideLayout347.xml"/><Relationship Id="rId42" Type="http://schemas.openxmlformats.org/officeDocument/2006/relationships/slideLayout" Target="../slideLayouts/slideLayout355.xml"/><Relationship Id="rId47" Type="http://schemas.openxmlformats.org/officeDocument/2006/relationships/slideLayout" Target="../slideLayouts/slideLayout360.xml"/><Relationship Id="rId50" Type="http://schemas.openxmlformats.org/officeDocument/2006/relationships/slideLayout" Target="../slideLayouts/slideLayout363.xml"/><Relationship Id="rId55" Type="http://schemas.openxmlformats.org/officeDocument/2006/relationships/slideLayout" Target="../slideLayouts/slideLayout368.xml"/><Relationship Id="rId7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15.xml"/><Relationship Id="rId16" Type="http://schemas.openxmlformats.org/officeDocument/2006/relationships/slideLayout" Target="../slideLayouts/slideLayout329.xml"/><Relationship Id="rId20" Type="http://schemas.openxmlformats.org/officeDocument/2006/relationships/slideLayout" Target="../slideLayouts/slideLayout333.xml"/><Relationship Id="rId29" Type="http://schemas.openxmlformats.org/officeDocument/2006/relationships/slideLayout" Target="../slideLayouts/slideLayout342.xml"/><Relationship Id="rId41" Type="http://schemas.openxmlformats.org/officeDocument/2006/relationships/slideLayout" Target="../slideLayouts/slideLayout354.xml"/><Relationship Id="rId54" Type="http://schemas.openxmlformats.org/officeDocument/2006/relationships/slideLayout" Target="../slideLayouts/slideLayout36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24" Type="http://schemas.openxmlformats.org/officeDocument/2006/relationships/slideLayout" Target="../slideLayouts/slideLayout337.xml"/><Relationship Id="rId32" Type="http://schemas.openxmlformats.org/officeDocument/2006/relationships/slideLayout" Target="../slideLayouts/slideLayout345.xml"/><Relationship Id="rId37" Type="http://schemas.openxmlformats.org/officeDocument/2006/relationships/slideLayout" Target="../slideLayouts/slideLayout350.xml"/><Relationship Id="rId40" Type="http://schemas.openxmlformats.org/officeDocument/2006/relationships/slideLayout" Target="../slideLayouts/slideLayout353.xml"/><Relationship Id="rId45" Type="http://schemas.openxmlformats.org/officeDocument/2006/relationships/slideLayout" Target="../slideLayouts/slideLayout358.xml"/><Relationship Id="rId53" Type="http://schemas.openxmlformats.org/officeDocument/2006/relationships/slideLayout" Target="../slideLayouts/slideLayout366.xml"/><Relationship Id="rId58" Type="http://schemas.openxmlformats.org/officeDocument/2006/relationships/slideLayout" Target="../slideLayouts/slideLayout371.xml"/><Relationship Id="rId5" Type="http://schemas.openxmlformats.org/officeDocument/2006/relationships/slideLayout" Target="../slideLayouts/slideLayout318.xml"/><Relationship Id="rId15" Type="http://schemas.openxmlformats.org/officeDocument/2006/relationships/slideLayout" Target="../slideLayouts/slideLayout328.xml"/><Relationship Id="rId23" Type="http://schemas.openxmlformats.org/officeDocument/2006/relationships/slideLayout" Target="../slideLayouts/slideLayout336.xml"/><Relationship Id="rId28" Type="http://schemas.openxmlformats.org/officeDocument/2006/relationships/slideLayout" Target="../slideLayouts/slideLayout341.xml"/><Relationship Id="rId36" Type="http://schemas.openxmlformats.org/officeDocument/2006/relationships/slideLayout" Target="../slideLayouts/slideLayout349.xml"/><Relationship Id="rId49" Type="http://schemas.openxmlformats.org/officeDocument/2006/relationships/slideLayout" Target="../slideLayouts/slideLayout362.xml"/><Relationship Id="rId57" Type="http://schemas.openxmlformats.org/officeDocument/2006/relationships/slideLayout" Target="../slideLayouts/slideLayout37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23.xml"/><Relationship Id="rId19" Type="http://schemas.openxmlformats.org/officeDocument/2006/relationships/slideLayout" Target="../slideLayouts/slideLayout332.xml"/><Relationship Id="rId31" Type="http://schemas.openxmlformats.org/officeDocument/2006/relationships/slideLayout" Target="../slideLayouts/slideLayout344.xml"/><Relationship Id="rId44" Type="http://schemas.openxmlformats.org/officeDocument/2006/relationships/slideLayout" Target="../slideLayouts/slideLayout357.xml"/><Relationship Id="rId52" Type="http://schemas.openxmlformats.org/officeDocument/2006/relationships/slideLayout" Target="../slideLayouts/slideLayout36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Relationship Id="rId14" Type="http://schemas.openxmlformats.org/officeDocument/2006/relationships/slideLayout" Target="../slideLayouts/slideLayout327.xml"/><Relationship Id="rId22" Type="http://schemas.openxmlformats.org/officeDocument/2006/relationships/slideLayout" Target="../slideLayouts/slideLayout335.xml"/><Relationship Id="rId27" Type="http://schemas.openxmlformats.org/officeDocument/2006/relationships/slideLayout" Target="../slideLayouts/slideLayout340.xml"/><Relationship Id="rId30" Type="http://schemas.openxmlformats.org/officeDocument/2006/relationships/slideLayout" Target="../slideLayouts/slideLayout343.xml"/><Relationship Id="rId35" Type="http://schemas.openxmlformats.org/officeDocument/2006/relationships/slideLayout" Target="../slideLayouts/slideLayout348.xml"/><Relationship Id="rId43" Type="http://schemas.openxmlformats.org/officeDocument/2006/relationships/slideLayout" Target="../slideLayouts/slideLayout356.xml"/><Relationship Id="rId48" Type="http://schemas.openxmlformats.org/officeDocument/2006/relationships/slideLayout" Target="../slideLayouts/slideLayout361.xml"/><Relationship Id="rId56" Type="http://schemas.openxmlformats.org/officeDocument/2006/relationships/slideLayout" Target="../slideLayouts/slideLayout369.xml"/><Relationship Id="rId8" Type="http://schemas.openxmlformats.org/officeDocument/2006/relationships/slideLayout" Target="../slideLayouts/slideLayout321.xml"/><Relationship Id="rId51" Type="http://schemas.openxmlformats.org/officeDocument/2006/relationships/slideLayout" Target="../slideLayouts/slideLayout364.xml"/><Relationship Id="rId3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5.xml"/><Relationship Id="rId17" Type="http://schemas.openxmlformats.org/officeDocument/2006/relationships/slideLayout" Target="../slideLayouts/slideLayout330.xml"/><Relationship Id="rId25" Type="http://schemas.openxmlformats.org/officeDocument/2006/relationships/slideLayout" Target="../slideLayouts/slideLayout338.xml"/><Relationship Id="rId33" Type="http://schemas.openxmlformats.org/officeDocument/2006/relationships/slideLayout" Target="../slideLayouts/slideLayout346.xml"/><Relationship Id="rId38" Type="http://schemas.openxmlformats.org/officeDocument/2006/relationships/slideLayout" Target="../slideLayouts/slideLayout351.xml"/><Relationship Id="rId46" Type="http://schemas.openxmlformats.org/officeDocument/2006/relationships/slideLayout" Target="../slideLayouts/slideLayout359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7.xml"/><Relationship Id="rId117" Type="http://schemas.openxmlformats.org/officeDocument/2006/relationships/hyperlink" Target="https://www.facebook.com" TargetMode="External"/><Relationship Id="rId21" Type="http://schemas.openxmlformats.org/officeDocument/2006/relationships/slideLayout" Target="../slideLayouts/slideLayout392.xml"/><Relationship Id="rId42" Type="http://schemas.openxmlformats.org/officeDocument/2006/relationships/slideLayout" Target="../slideLayouts/slideLayout413.xml"/><Relationship Id="rId47" Type="http://schemas.openxmlformats.org/officeDocument/2006/relationships/slideLayout" Target="../slideLayouts/slideLayout418.xml"/><Relationship Id="rId63" Type="http://schemas.openxmlformats.org/officeDocument/2006/relationships/slideLayout" Target="../slideLayouts/slideLayout434.xml"/><Relationship Id="rId68" Type="http://schemas.openxmlformats.org/officeDocument/2006/relationships/slideLayout" Target="../slideLayouts/slideLayout439.xml"/><Relationship Id="rId84" Type="http://schemas.openxmlformats.org/officeDocument/2006/relationships/slideLayout" Target="../slideLayouts/slideLayout455.xml"/><Relationship Id="rId89" Type="http://schemas.openxmlformats.org/officeDocument/2006/relationships/slideLayout" Target="../slideLayouts/slideLayout460.xml"/><Relationship Id="rId112" Type="http://schemas.openxmlformats.org/officeDocument/2006/relationships/slideLayout" Target="../slideLayouts/slideLayout483.xml"/><Relationship Id="rId16" Type="http://schemas.openxmlformats.org/officeDocument/2006/relationships/slideLayout" Target="../slideLayouts/slideLayout387.xml"/><Relationship Id="rId107" Type="http://schemas.openxmlformats.org/officeDocument/2006/relationships/slideLayout" Target="../slideLayouts/slideLayout478.xml"/><Relationship Id="rId11" Type="http://schemas.openxmlformats.org/officeDocument/2006/relationships/slideLayout" Target="../slideLayouts/slideLayout382.xml"/><Relationship Id="rId24" Type="http://schemas.openxmlformats.org/officeDocument/2006/relationships/slideLayout" Target="../slideLayouts/slideLayout395.xml"/><Relationship Id="rId32" Type="http://schemas.openxmlformats.org/officeDocument/2006/relationships/slideLayout" Target="../slideLayouts/slideLayout403.xml"/><Relationship Id="rId37" Type="http://schemas.openxmlformats.org/officeDocument/2006/relationships/slideLayout" Target="../slideLayouts/slideLayout408.xml"/><Relationship Id="rId40" Type="http://schemas.openxmlformats.org/officeDocument/2006/relationships/slideLayout" Target="../slideLayouts/slideLayout411.xml"/><Relationship Id="rId45" Type="http://schemas.openxmlformats.org/officeDocument/2006/relationships/slideLayout" Target="../slideLayouts/slideLayout416.xml"/><Relationship Id="rId53" Type="http://schemas.openxmlformats.org/officeDocument/2006/relationships/slideLayout" Target="../slideLayouts/slideLayout424.xml"/><Relationship Id="rId58" Type="http://schemas.openxmlformats.org/officeDocument/2006/relationships/slideLayout" Target="../slideLayouts/slideLayout429.xml"/><Relationship Id="rId66" Type="http://schemas.openxmlformats.org/officeDocument/2006/relationships/slideLayout" Target="../slideLayouts/slideLayout437.xml"/><Relationship Id="rId74" Type="http://schemas.openxmlformats.org/officeDocument/2006/relationships/slideLayout" Target="../slideLayouts/slideLayout445.xml"/><Relationship Id="rId79" Type="http://schemas.openxmlformats.org/officeDocument/2006/relationships/slideLayout" Target="../slideLayouts/slideLayout450.xml"/><Relationship Id="rId87" Type="http://schemas.openxmlformats.org/officeDocument/2006/relationships/slideLayout" Target="../slideLayouts/slideLayout458.xml"/><Relationship Id="rId102" Type="http://schemas.openxmlformats.org/officeDocument/2006/relationships/slideLayout" Target="../slideLayouts/slideLayout473.xml"/><Relationship Id="rId110" Type="http://schemas.openxmlformats.org/officeDocument/2006/relationships/slideLayout" Target="../slideLayouts/slideLayout481.xml"/><Relationship Id="rId115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376.xml"/><Relationship Id="rId61" Type="http://schemas.openxmlformats.org/officeDocument/2006/relationships/slideLayout" Target="../slideLayouts/slideLayout432.xml"/><Relationship Id="rId82" Type="http://schemas.openxmlformats.org/officeDocument/2006/relationships/slideLayout" Target="../slideLayouts/slideLayout453.xml"/><Relationship Id="rId90" Type="http://schemas.openxmlformats.org/officeDocument/2006/relationships/slideLayout" Target="../slideLayouts/slideLayout461.xml"/><Relationship Id="rId95" Type="http://schemas.openxmlformats.org/officeDocument/2006/relationships/slideLayout" Target="../slideLayouts/slideLayout466.xml"/><Relationship Id="rId19" Type="http://schemas.openxmlformats.org/officeDocument/2006/relationships/slideLayout" Target="../slideLayouts/slideLayout390.xml"/><Relationship Id="rId14" Type="http://schemas.openxmlformats.org/officeDocument/2006/relationships/slideLayout" Target="../slideLayouts/slideLayout385.xml"/><Relationship Id="rId22" Type="http://schemas.openxmlformats.org/officeDocument/2006/relationships/slideLayout" Target="../slideLayouts/slideLayout393.xml"/><Relationship Id="rId27" Type="http://schemas.openxmlformats.org/officeDocument/2006/relationships/slideLayout" Target="../slideLayouts/slideLayout398.xml"/><Relationship Id="rId30" Type="http://schemas.openxmlformats.org/officeDocument/2006/relationships/slideLayout" Target="../slideLayouts/slideLayout401.xml"/><Relationship Id="rId35" Type="http://schemas.openxmlformats.org/officeDocument/2006/relationships/slideLayout" Target="../slideLayouts/slideLayout406.xml"/><Relationship Id="rId43" Type="http://schemas.openxmlformats.org/officeDocument/2006/relationships/slideLayout" Target="../slideLayouts/slideLayout414.xml"/><Relationship Id="rId48" Type="http://schemas.openxmlformats.org/officeDocument/2006/relationships/slideLayout" Target="../slideLayouts/slideLayout419.xml"/><Relationship Id="rId56" Type="http://schemas.openxmlformats.org/officeDocument/2006/relationships/slideLayout" Target="../slideLayouts/slideLayout427.xml"/><Relationship Id="rId64" Type="http://schemas.openxmlformats.org/officeDocument/2006/relationships/slideLayout" Target="../slideLayouts/slideLayout435.xml"/><Relationship Id="rId69" Type="http://schemas.openxmlformats.org/officeDocument/2006/relationships/slideLayout" Target="../slideLayouts/slideLayout440.xml"/><Relationship Id="rId77" Type="http://schemas.openxmlformats.org/officeDocument/2006/relationships/slideLayout" Target="../slideLayouts/slideLayout448.xml"/><Relationship Id="rId100" Type="http://schemas.openxmlformats.org/officeDocument/2006/relationships/slideLayout" Target="../slideLayouts/slideLayout471.xml"/><Relationship Id="rId105" Type="http://schemas.openxmlformats.org/officeDocument/2006/relationships/slideLayout" Target="../slideLayouts/slideLayout476.xml"/><Relationship Id="rId113" Type="http://schemas.openxmlformats.org/officeDocument/2006/relationships/slideLayout" Target="../slideLayouts/slideLayout484.xml"/><Relationship Id="rId118" Type="http://schemas.openxmlformats.org/officeDocument/2006/relationships/hyperlink" Target="https://www.linkedin.com/" TargetMode="External"/><Relationship Id="rId8" Type="http://schemas.openxmlformats.org/officeDocument/2006/relationships/slideLayout" Target="../slideLayouts/slideLayout379.xml"/><Relationship Id="rId51" Type="http://schemas.openxmlformats.org/officeDocument/2006/relationships/slideLayout" Target="../slideLayouts/slideLayout422.xml"/><Relationship Id="rId72" Type="http://schemas.openxmlformats.org/officeDocument/2006/relationships/slideLayout" Target="../slideLayouts/slideLayout443.xml"/><Relationship Id="rId80" Type="http://schemas.openxmlformats.org/officeDocument/2006/relationships/slideLayout" Target="../slideLayouts/slideLayout451.xml"/><Relationship Id="rId85" Type="http://schemas.openxmlformats.org/officeDocument/2006/relationships/slideLayout" Target="../slideLayouts/slideLayout456.xml"/><Relationship Id="rId93" Type="http://schemas.openxmlformats.org/officeDocument/2006/relationships/slideLayout" Target="../slideLayouts/slideLayout464.xml"/><Relationship Id="rId98" Type="http://schemas.openxmlformats.org/officeDocument/2006/relationships/slideLayout" Target="../slideLayouts/slideLayout469.xml"/><Relationship Id="rId3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83.xml"/><Relationship Id="rId17" Type="http://schemas.openxmlformats.org/officeDocument/2006/relationships/slideLayout" Target="../slideLayouts/slideLayout388.xml"/><Relationship Id="rId25" Type="http://schemas.openxmlformats.org/officeDocument/2006/relationships/slideLayout" Target="../slideLayouts/slideLayout396.xml"/><Relationship Id="rId33" Type="http://schemas.openxmlformats.org/officeDocument/2006/relationships/slideLayout" Target="../slideLayouts/slideLayout404.xml"/><Relationship Id="rId38" Type="http://schemas.openxmlformats.org/officeDocument/2006/relationships/slideLayout" Target="../slideLayouts/slideLayout409.xml"/><Relationship Id="rId46" Type="http://schemas.openxmlformats.org/officeDocument/2006/relationships/slideLayout" Target="../slideLayouts/slideLayout417.xml"/><Relationship Id="rId59" Type="http://schemas.openxmlformats.org/officeDocument/2006/relationships/slideLayout" Target="../slideLayouts/slideLayout430.xml"/><Relationship Id="rId67" Type="http://schemas.openxmlformats.org/officeDocument/2006/relationships/slideLayout" Target="../slideLayouts/slideLayout438.xml"/><Relationship Id="rId103" Type="http://schemas.openxmlformats.org/officeDocument/2006/relationships/slideLayout" Target="../slideLayouts/slideLayout474.xml"/><Relationship Id="rId108" Type="http://schemas.openxmlformats.org/officeDocument/2006/relationships/slideLayout" Target="../slideLayouts/slideLayout479.xml"/><Relationship Id="rId116" Type="http://schemas.openxmlformats.org/officeDocument/2006/relationships/theme" Target="../theme/theme6.xml"/><Relationship Id="rId20" Type="http://schemas.openxmlformats.org/officeDocument/2006/relationships/slideLayout" Target="../slideLayouts/slideLayout391.xml"/><Relationship Id="rId41" Type="http://schemas.openxmlformats.org/officeDocument/2006/relationships/slideLayout" Target="../slideLayouts/slideLayout412.xml"/><Relationship Id="rId54" Type="http://schemas.openxmlformats.org/officeDocument/2006/relationships/slideLayout" Target="../slideLayouts/slideLayout425.xml"/><Relationship Id="rId62" Type="http://schemas.openxmlformats.org/officeDocument/2006/relationships/slideLayout" Target="../slideLayouts/slideLayout433.xml"/><Relationship Id="rId70" Type="http://schemas.openxmlformats.org/officeDocument/2006/relationships/slideLayout" Target="../slideLayouts/slideLayout441.xml"/><Relationship Id="rId75" Type="http://schemas.openxmlformats.org/officeDocument/2006/relationships/slideLayout" Target="../slideLayouts/slideLayout446.xml"/><Relationship Id="rId83" Type="http://schemas.openxmlformats.org/officeDocument/2006/relationships/slideLayout" Target="../slideLayouts/slideLayout454.xml"/><Relationship Id="rId88" Type="http://schemas.openxmlformats.org/officeDocument/2006/relationships/slideLayout" Target="../slideLayouts/slideLayout459.xml"/><Relationship Id="rId91" Type="http://schemas.openxmlformats.org/officeDocument/2006/relationships/slideLayout" Target="../slideLayouts/slideLayout462.xml"/><Relationship Id="rId96" Type="http://schemas.openxmlformats.org/officeDocument/2006/relationships/slideLayout" Target="../slideLayouts/slideLayout467.xml"/><Relationship Id="rId111" Type="http://schemas.openxmlformats.org/officeDocument/2006/relationships/slideLayout" Target="../slideLayouts/slideLayout482.xml"/><Relationship Id="rId1" Type="http://schemas.openxmlformats.org/officeDocument/2006/relationships/slideLayout" Target="../slideLayouts/slideLayout372.xml"/><Relationship Id="rId6" Type="http://schemas.openxmlformats.org/officeDocument/2006/relationships/slideLayout" Target="../slideLayouts/slideLayout377.xml"/><Relationship Id="rId15" Type="http://schemas.openxmlformats.org/officeDocument/2006/relationships/slideLayout" Target="../slideLayouts/slideLayout386.xml"/><Relationship Id="rId23" Type="http://schemas.openxmlformats.org/officeDocument/2006/relationships/slideLayout" Target="../slideLayouts/slideLayout394.xml"/><Relationship Id="rId28" Type="http://schemas.openxmlformats.org/officeDocument/2006/relationships/slideLayout" Target="../slideLayouts/slideLayout399.xml"/><Relationship Id="rId36" Type="http://schemas.openxmlformats.org/officeDocument/2006/relationships/slideLayout" Target="../slideLayouts/slideLayout407.xml"/><Relationship Id="rId49" Type="http://schemas.openxmlformats.org/officeDocument/2006/relationships/slideLayout" Target="../slideLayouts/slideLayout420.xml"/><Relationship Id="rId57" Type="http://schemas.openxmlformats.org/officeDocument/2006/relationships/slideLayout" Target="../slideLayouts/slideLayout428.xml"/><Relationship Id="rId106" Type="http://schemas.openxmlformats.org/officeDocument/2006/relationships/slideLayout" Target="../slideLayouts/slideLayout477.xml"/><Relationship Id="rId114" Type="http://schemas.openxmlformats.org/officeDocument/2006/relationships/slideLayout" Target="../slideLayouts/slideLayout485.xml"/><Relationship Id="rId119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381.xml"/><Relationship Id="rId31" Type="http://schemas.openxmlformats.org/officeDocument/2006/relationships/slideLayout" Target="../slideLayouts/slideLayout402.xml"/><Relationship Id="rId44" Type="http://schemas.openxmlformats.org/officeDocument/2006/relationships/slideLayout" Target="../slideLayouts/slideLayout415.xml"/><Relationship Id="rId52" Type="http://schemas.openxmlformats.org/officeDocument/2006/relationships/slideLayout" Target="../slideLayouts/slideLayout423.xml"/><Relationship Id="rId60" Type="http://schemas.openxmlformats.org/officeDocument/2006/relationships/slideLayout" Target="../slideLayouts/slideLayout431.xml"/><Relationship Id="rId65" Type="http://schemas.openxmlformats.org/officeDocument/2006/relationships/slideLayout" Target="../slideLayouts/slideLayout436.xml"/><Relationship Id="rId73" Type="http://schemas.openxmlformats.org/officeDocument/2006/relationships/slideLayout" Target="../slideLayouts/slideLayout444.xml"/><Relationship Id="rId78" Type="http://schemas.openxmlformats.org/officeDocument/2006/relationships/slideLayout" Target="../slideLayouts/slideLayout449.xml"/><Relationship Id="rId81" Type="http://schemas.openxmlformats.org/officeDocument/2006/relationships/slideLayout" Target="../slideLayouts/slideLayout452.xml"/><Relationship Id="rId86" Type="http://schemas.openxmlformats.org/officeDocument/2006/relationships/slideLayout" Target="../slideLayouts/slideLayout457.xml"/><Relationship Id="rId94" Type="http://schemas.openxmlformats.org/officeDocument/2006/relationships/slideLayout" Target="../slideLayouts/slideLayout465.xml"/><Relationship Id="rId99" Type="http://schemas.openxmlformats.org/officeDocument/2006/relationships/slideLayout" Target="../slideLayouts/slideLayout470.xml"/><Relationship Id="rId101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375.xml"/><Relationship Id="rId9" Type="http://schemas.openxmlformats.org/officeDocument/2006/relationships/slideLayout" Target="../slideLayouts/slideLayout380.xml"/><Relationship Id="rId13" Type="http://schemas.openxmlformats.org/officeDocument/2006/relationships/slideLayout" Target="../slideLayouts/slideLayout384.xml"/><Relationship Id="rId18" Type="http://schemas.openxmlformats.org/officeDocument/2006/relationships/slideLayout" Target="../slideLayouts/slideLayout389.xml"/><Relationship Id="rId39" Type="http://schemas.openxmlformats.org/officeDocument/2006/relationships/slideLayout" Target="../slideLayouts/slideLayout410.xml"/><Relationship Id="rId109" Type="http://schemas.openxmlformats.org/officeDocument/2006/relationships/slideLayout" Target="../slideLayouts/slideLayout480.xml"/><Relationship Id="rId34" Type="http://schemas.openxmlformats.org/officeDocument/2006/relationships/slideLayout" Target="../slideLayouts/slideLayout405.xml"/><Relationship Id="rId50" Type="http://schemas.openxmlformats.org/officeDocument/2006/relationships/slideLayout" Target="../slideLayouts/slideLayout421.xml"/><Relationship Id="rId55" Type="http://schemas.openxmlformats.org/officeDocument/2006/relationships/slideLayout" Target="../slideLayouts/slideLayout426.xml"/><Relationship Id="rId76" Type="http://schemas.openxmlformats.org/officeDocument/2006/relationships/slideLayout" Target="../slideLayouts/slideLayout447.xml"/><Relationship Id="rId97" Type="http://schemas.openxmlformats.org/officeDocument/2006/relationships/slideLayout" Target="../slideLayouts/slideLayout468.xml"/><Relationship Id="rId104" Type="http://schemas.openxmlformats.org/officeDocument/2006/relationships/slideLayout" Target="../slideLayouts/slideLayout475.xml"/><Relationship Id="rId7" Type="http://schemas.openxmlformats.org/officeDocument/2006/relationships/slideLayout" Target="../slideLayouts/slideLayout378.xml"/><Relationship Id="rId71" Type="http://schemas.openxmlformats.org/officeDocument/2006/relationships/slideLayout" Target="../slideLayouts/slideLayout442.xml"/><Relationship Id="rId92" Type="http://schemas.openxmlformats.org/officeDocument/2006/relationships/slideLayout" Target="../slideLayouts/slideLayout463.xml"/><Relationship Id="rId2" Type="http://schemas.openxmlformats.org/officeDocument/2006/relationships/slideLayout" Target="../slideLayouts/slideLayout373.xml"/><Relationship Id="rId29" Type="http://schemas.openxmlformats.org/officeDocument/2006/relationships/slideLayout" Target="../slideLayouts/slideLayout400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9.xml"/><Relationship Id="rId18" Type="http://schemas.openxmlformats.org/officeDocument/2006/relationships/slideLayout" Target="../slideLayouts/slideLayout504.xml"/><Relationship Id="rId26" Type="http://schemas.openxmlformats.org/officeDocument/2006/relationships/slideLayout" Target="../slideLayouts/slideLayout512.xml"/><Relationship Id="rId39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507.xml"/><Relationship Id="rId34" Type="http://schemas.openxmlformats.org/officeDocument/2006/relationships/slideLayout" Target="../slideLayouts/slideLayout520.xml"/><Relationship Id="rId42" Type="http://schemas.openxmlformats.org/officeDocument/2006/relationships/slideLayout" Target="../slideLayouts/slideLayout528.xml"/><Relationship Id="rId47" Type="http://schemas.openxmlformats.org/officeDocument/2006/relationships/slideLayout" Target="../slideLayouts/slideLayout533.xml"/><Relationship Id="rId50" Type="http://schemas.openxmlformats.org/officeDocument/2006/relationships/slideLayout" Target="../slideLayouts/slideLayout536.xml"/><Relationship Id="rId55" Type="http://schemas.openxmlformats.org/officeDocument/2006/relationships/slideLayout" Target="../slideLayouts/slideLayout541.xml"/><Relationship Id="rId63" Type="http://schemas.openxmlformats.org/officeDocument/2006/relationships/slideLayout" Target="../slideLayouts/slideLayout549.xml"/><Relationship Id="rId68" Type="http://schemas.openxmlformats.org/officeDocument/2006/relationships/slideLayout" Target="../slideLayouts/slideLayout554.xml"/><Relationship Id="rId7" Type="http://schemas.openxmlformats.org/officeDocument/2006/relationships/slideLayout" Target="../slideLayouts/slideLayout493.xml"/><Relationship Id="rId71" Type="http://schemas.openxmlformats.org/officeDocument/2006/relationships/theme" Target="../theme/theme7.xml"/><Relationship Id="rId2" Type="http://schemas.openxmlformats.org/officeDocument/2006/relationships/slideLayout" Target="../slideLayouts/slideLayout488.xml"/><Relationship Id="rId16" Type="http://schemas.openxmlformats.org/officeDocument/2006/relationships/slideLayout" Target="../slideLayouts/slideLayout502.xml"/><Relationship Id="rId29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97.xml"/><Relationship Id="rId24" Type="http://schemas.openxmlformats.org/officeDocument/2006/relationships/slideLayout" Target="../slideLayouts/slideLayout510.xml"/><Relationship Id="rId32" Type="http://schemas.openxmlformats.org/officeDocument/2006/relationships/slideLayout" Target="../slideLayouts/slideLayout518.xml"/><Relationship Id="rId37" Type="http://schemas.openxmlformats.org/officeDocument/2006/relationships/slideLayout" Target="../slideLayouts/slideLayout523.xml"/><Relationship Id="rId40" Type="http://schemas.openxmlformats.org/officeDocument/2006/relationships/slideLayout" Target="../slideLayouts/slideLayout526.xml"/><Relationship Id="rId45" Type="http://schemas.openxmlformats.org/officeDocument/2006/relationships/slideLayout" Target="../slideLayouts/slideLayout531.xml"/><Relationship Id="rId53" Type="http://schemas.openxmlformats.org/officeDocument/2006/relationships/slideLayout" Target="../slideLayouts/slideLayout539.xml"/><Relationship Id="rId58" Type="http://schemas.openxmlformats.org/officeDocument/2006/relationships/slideLayout" Target="../slideLayouts/slideLayout544.xml"/><Relationship Id="rId66" Type="http://schemas.openxmlformats.org/officeDocument/2006/relationships/slideLayout" Target="../slideLayouts/slideLayout552.xml"/><Relationship Id="rId74" Type="http://schemas.openxmlformats.org/officeDocument/2006/relationships/hyperlink" Target="https://twitter.com/" TargetMode="External"/><Relationship Id="rId5" Type="http://schemas.openxmlformats.org/officeDocument/2006/relationships/slideLayout" Target="../slideLayouts/slideLayout491.xml"/><Relationship Id="rId15" Type="http://schemas.openxmlformats.org/officeDocument/2006/relationships/slideLayout" Target="../slideLayouts/slideLayout501.xml"/><Relationship Id="rId23" Type="http://schemas.openxmlformats.org/officeDocument/2006/relationships/slideLayout" Target="../slideLayouts/slideLayout509.xml"/><Relationship Id="rId28" Type="http://schemas.openxmlformats.org/officeDocument/2006/relationships/slideLayout" Target="../slideLayouts/slideLayout514.xml"/><Relationship Id="rId36" Type="http://schemas.openxmlformats.org/officeDocument/2006/relationships/slideLayout" Target="../slideLayouts/slideLayout522.xml"/><Relationship Id="rId49" Type="http://schemas.openxmlformats.org/officeDocument/2006/relationships/slideLayout" Target="../slideLayouts/slideLayout535.xml"/><Relationship Id="rId57" Type="http://schemas.openxmlformats.org/officeDocument/2006/relationships/slideLayout" Target="../slideLayouts/slideLayout543.xml"/><Relationship Id="rId61" Type="http://schemas.openxmlformats.org/officeDocument/2006/relationships/slideLayout" Target="../slideLayouts/slideLayout547.xml"/><Relationship Id="rId10" Type="http://schemas.openxmlformats.org/officeDocument/2006/relationships/slideLayout" Target="../slideLayouts/slideLayout496.xml"/><Relationship Id="rId19" Type="http://schemas.openxmlformats.org/officeDocument/2006/relationships/slideLayout" Target="../slideLayouts/slideLayout505.xml"/><Relationship Id="rId31" Type="http://schemas.openxmlformats.org/officeDocument/2006/relationships/slideLayout" Target="../slideLayouts/slideLayout517.xml"/><Relationship Id="rId44" Type="http://schemas.openxmlformats.org/officeDocument/2006/relationships/slideLayout" Target="../slideLayouts/slideLayout530.xml"/><Relationship Id="rId52" Type="http://schemas.openxmlformats.org/officeDocument/2006/relationships/slideLayout" Target="../slideLayouts/slideLayout538.xml"/><Relationship Id="rId60" Type="http://schemas.openxmlformats.org/officeDocument/2006/relationships/slideLayout" Target="../slideLayouts/slideLayout546.xml"/><Relationship Id="rId65" Type="http://schemas.openxmlformats.org/officeDocument/2006/relationships/slideLayout" Target="../slideLayouts/slideLayout551.xml"/><Relationship Id="rId73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5.xml"/><Relationship Id="rId14" Type="http://schemas.openxmlformats.org/officeDocument/2006/relationships/slideLayout" Target="../slideLayouts/slideLayout500.xml"/><Relationship Id="rId22" Type="http://schemas.openxmlformats.org/officeDocument/2006/relationships/slideLayout" Target="../slideLayouts/slideLayout508.xml"/><Relationship Id="rId27" Type="http://schemas.openxmlformats.org/officeDocument/2006/relationships/slideLayout" Target="../slideLayouts/slideLayout513.xml"/><Relationship Id="rId30" Type="http://schemas.openxmlformats.org/officeDocument/2006/relationships/slideLayout" Target="../slideLayouts/slideLayout516.xml"/><Relationship Id="rId35" Type="http://schemas.openxmlformats.org/officeDocument/2006/relationships/slideLayout" Target="../slideLayouts/slideLayout521.xml"/><Relationship Id="rId43" Type="http://schemas.openxmlformats.org/officeDocument/2006/relationships/slideLayout" Target="../slideLayouts/slideLayout529.xml"/><Relationship Id="rId48" Type="http://schemas.openxmlformats.org/officeDocument/2006/relationships/slideLayout" Target="../slideLayouts/slideLayout534.xml"/><Relationship Id="rId56" Type="http://schemas.openxmlformats.org/officeDocument/2006/relationships/slideLayout" Target="../slideLayouts/slideLayout542.xml"/><Relationship Id="rId64" Type="http://schemas.openxmlformats.org/officeDocument/2006/relationships/slideLayout" Target="../slideLayouts/slideLayout550.xml"/><Relationship Id="rId69" Type="http://schemas.openxmlformats.org/officeDocument/2006/relationships/slideLayout" Target="../slideLayouts/slideLayout555.xml"/><Relationship Id="rId8" Type="http://schemas.openxmlformats.org/officeDocument/2006/relationships/slideLayout" Target="../slideLayouts/slideLayout494.xml"/><Relationship Id="rId51" Type="http://schemas.openxmlformats.org/officeDocument/2006/relationships/slideLayout" Target="../slideLayouts/slideLayout537.xml"/><Relationship Id="rId72" Type="http://schemas.openxmlformats.org/officeDocument/2006/relationships/hyperlink" Target="https://www.facebook.com" TargetMode="External"/><Relationship Id="rId3" Type="http://schemas.openxmlformats.org/officeDocument/2006/relationships/slideLayout" Target="../slideLayouts/slideLayout489.xml"/><Relationship Id="rId12" Type="http://schemas.openxmlformats.org/officeDocument/2006/relationships/slideLayout" Target="../slideLayouts/slideLayout498.xml"/><Relationship Id="rId17" Type="http://schemas.openxmlformats.org/officeDocument/2006/relationships/slideLayout" Target="../slideLayouts/slideLayout503.xml"/><Relationship Id="rId25" Type="http://schemas.openxmlformats.org/officeDocument/2006/relationships/slideLayout" Target="../slideLayouts/slideLayout511.xml"/><Relationship Id="rId33" Type="http://schemas.openxmlformats.org/officeDocument/2006/relationships/slideLayout" Target="../slideLayouts/slideLayout519.xml"/><Relationship Id="rId38" Type="http://schemas.openxmlformats.org/officeDocument/2006/relationships/slideLayout" Target="../slideLayouts/slideLayout524.xml"/><Relationship Id="rId46" Type="http://schemas.openxmlformats.org/officeDocument/2006/relationships/slideLayout" Target="../slideLayouts/slideLayout532.xml"/><Relationship Id="rId59" Type="http://schemas.openxmlformats.org/officeDocument/2006/relationships/slideLayout" Target="../slideLayouts/slideLayout545.xml"/><Relationship Id="rId67" Type="http://schemas.openxmlformats.org/officeDocument/2006/relationships/slideLayout" Target="../slideLayouts/slideLayout553.xml"/><Relationship Id="rId20" Type="http://schemas.openxmlformats.org/officeDocument/2006/relationships/slideLayout" Target="../slideLayouts/slideLayout506.xml"/><Relationship Id="rId41" Type="http://schemas.openxmlformats.org/officeDocument/2006/relationships/slideLayout" Target="../slideLayouts/slideLayout527.xml"/><Relationship Id="rId54" Type="http://schemas.openxmlformats.org/officeDocument/2006/relationships/slideLayout" Target="../slideLayouts/slideLayout540.xml"/><Relationship Id="rId62" Type="http://schemas.openxmlformats.org/officeDocument/2006/relationships/slideLayout" Target="../slideLayouts/slideLayout548.xml"/><Relationship Id="rId70" Type="http://schemas.openxmlformats.org/officeDocument/2006/relationships/slideLayout" Target="../slideLayouts/slideLayout556.xml"/><Relationship Id="rId1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92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9.xml"/><Relationship Id="rId18" Type="http://schemas.openxmlformats.org/officeDocument/2006/relationships/slideLayout" Target="../slideLayouts/slideLayout574.xml"/><Relationship Id="rId26" Type="http://schemas.openxmlformats.org/officeDocument/2006/relationships/slideLayout" Target="../slideLayouts/slideLayout582.xml"/><Relationship Id="rId39" Type="http://schemas.openxmlformats.org/officeDocument/2006/relationships/slideLayout" Target="../slideLayouts/slideLayout595.xml"/><Relationship Id="rId21" Type="http://schemas.openxmlformats.org/officeDocument/2006/relationships/slideLayout" Target="../slideLayouts/slideLayout577.xml"/><Relationship Id="rId34" Type="http://schemas.openxmlformats.org/officeDocument/2006/relationships/slideLayout" Target="../slideLayouts/slideLayout590.xml"/><Relationship Id="rId42" Type="http://schemas.openxmlformats.org/officeDocument/2006/relationships/slideLayout" Target="../slideLayouts/slideLayout598.xml"/><Relationship Id="rId47" Type="http://schemas.openxmlformats.org/officeDocument/2006/relationships/slideLayout" Target="../slideLayouts/slideLayout603.xml"/><Relationship Id="rId50" Type="http://schemas.openxmlformats.org/officeDocument/2006/relationships/slideLayout" Target="../slideLayouts/slideLayout606.xml"/><Relationship Id="rId55" Type="http://schemas.openxmlformats.org/officeDocument/2006/relationships/slideLayout" Target="../slideLayouts/slideLayout611.xml"/><Relationship Id="rId7" Type="http://schemas.openxmlformats.org/officeDocument/2006/relationships/slideLayout" Target="../slideLayouts/slideLayout563.xml"/><Relationship Id="rId2" Type="http://schemas.openxmlformats.org/officeDocument/2006/relationships/slideLayout" Target="../slideLayouts/slideLayout558.xml"/><Relationship Id="rId16" Type="http://schemas.openxmlformats.org/officeDocument/2006/relationships/slideLayout" Target="../slideLayouts/slideLayout572.xml"/><Relationship Id="rId20" Type="http://schemas.openxmlformats.org/officeDocument/2006/relationships/slideLayout" Target="../slideLayouts/slideLayout576.xml"/><Relationship Id="rId29" Type="http://schemas.openxmlformats.org/officeDocument/2006/relationships/slideLayout" Target="../slideLayouts/slideLayout585.xml"/><Relationship Id="rId41" Type="http://schemas.openxmlformats.org/officeDocument/2006/relationships/slideLayout" Target="../slideLayouts/slideLayout597.xml"/><Relationship Id="rId54" Type="http://schemas.openxmlformats.org/officeDocument/2006/relationships/slideLayout" Target="../slideLayouts/slideLayout61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24" Type="http://schemas.openxmlformats.org/officeDocument/2006/relationships/slideLayout" Target="../slideLayouts/slideLayout580.xml"/><Relationship Id="rId32" Type="http://schemas.openxmlformats.org/officeDocument/2006/relationships/slideLayout" Target="../slideLayouts/slideLayout588.xml"/><Relationship Id="rId37" Type="http://schemas.openxmlformats.org/officeDocument/2006/relationships/slideLayout" Target="../slideLayouts/slideLayout593.xml"/><Relationship Id="rId40" Type="http://schemas.openxmlformats.org/officeDocument/2006/relationships/slideLayout" Target="../slideLayouts/slideLayout596.xml"/><Relationship Id="rId45" Type="http://schemas.openxmlformats.org/officeDocument/2006/relationships/slideLayout" Target="../slideLayouts/slideLayout601.xml"/><Relationship Id="rId53" Type="http://schemas.openxmlformats.org/officeDocument/2006/relationships/slideLayout" Target="../slideLayouts/slideLayout609.xml"/><Relationship Id="rId58" Type="http://schemas.openxmlformats.org/officeDocument/2006/relationships/slideLayout" Target="../slideLayouts/slideLayout614.xml"/><Relationship Id="rId5" Type="http://schemas.openxmlformats.org/officeDocument/2006/relationships/slideLayout" Target="../slideLayouts/slideLayout561.xml"/><Relationship Id="rId15" Type="http://schemas.openxmlformats.org/officeDocument/2006/relationships/slideLayout" Target="../slideLayouts/slideLayout571.xml"/><Relationship Id="rId23" Type="http://schemas.openxmlformats.org/officeDocument/2006/relationships/slideLayout" Target="../slideLayouts/slideLayout579.xml"/><Relationship Id="rId28" Type="http://schemas.openxmlformats.org/officeDocument/2006/relationships/slideLayout" Target="../slideLayouts/slideLayout584.xml"/><Relationship Id="rId36" Type="http://schemas.openxmlformats.org/officeDocument/2006/relationships/slideLayout" Target="../slideLayouts/slideLayout592.xml"/><Relationship Id="rId49" Type="http://schemas.openxmlformats.org/officeDocument/2006/relationships/slideLayout" Target="../slideLayouts/slideLayout605.xml"/><Relationship Id="rId57" Type="http://schemas.openxmlformats.org/officeDocument/2006/relationships/slideLayout" Target="../slideLayouts/slideLayout61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566.xml"/><Relationship Id="rId19" Type="http://schemas.openxmlformats.org/officeDocument/2006/relationships/slideLayout" Target="../slideLayouts/slideLayout575.xml"/><Relationship Id="rId31" Type="http://schemas.openxmlformats.org/officeDocument/2006/relationships/slideLayout" Target="../slideLayouts/slideLayout587.xml"/><Relationship Id="rId44" Type="http://schemas.openxmlformats.org/officeDocument/2006/relationships/slideLayout" Target="../slideLayouts/slideLayout600.xml"/><Relationship Id="rId52" Type="http://schemas.openxmlformats.org/officeDocument/2006/relationships/slideLayout" Target="../slideLayouts/slideLayout60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Relationship Id="rId14" Type="http://schemas.openxmlformats.org/officeDocument/2006/relationships/slideLayout" Target="../slideLayouts/slideLayout570.xml"/><Relationship Id="rId22" Type="http://schemas.openxmlformats.org/officeDocument/2006/relationships/slideLayout" Target="../slideLayouts/slideLayout578.xml"/><Relationship Id="rId27" Type="http://schemas.openxmlformats.org/officeDocument/2006/relationships/slideLayout" Target="../slideLayouts/slideLayout583.xml"/><Relationship Id="rId30" Type="http://schemas.openxmlformats.org/officeDocument/2006/relationships/slideLayout" Target="../slideLayouts/slideLayout586.xml"/><Relationship Id="rId35" Type="http://schemas.openxmlformats.org/officeDocument/2006/relationships/slideLayout" Target="../slideLayouts/slideLayout591.xml"/><Relationship Id="rId43" Type="http://schemas.openxmlformats.org/officeDocument/2006/relationships/slideLayout" Target="../slideLayouts/slideLayout599.xml"/><Relationship Id="rId48" Type="http://schemas.openxmlformats.org/officeDocument/2006/relationships/slideLayout" Target="../slideLayouts/slideLayout604.xml"/><Relationship Id="rId56" Type="http://schemas.openxmlformats.org/officeDocument/2006/relationships/slideLayout" Target="../slideLayouts/slideLayout612.xml"/><Relationship Id="rId8" Type="http://schemas.openxmlformats.org/officeDocument/2006/relationships/slideLayout" Target="../slideLayouts/slideLayout564.xml"/><Relationship Id="rId51" Type="http://schemas.openxmlformats.org/officeDocument/2006/relationships/slideLayout" Target="../slideLayouts/slideLayout607.xml"/><Relationship Id="rId3" Type="http://schemas.openxmlformats.org/officeDocument/2006/relationships/slideLayout" Target="../slideLayouts/slideLayout559.xml"/><Relationship Id="rId12" Type="http://schemas.openxmlformats.org/officeDocument/2006/relationships/slideLayout" Target="../slideLayouts/slideLayout568.xml"/><Relationship Id="rId17" Type="http://schemas.openxmlformats.org/officeDocument/2006/relationships/slideLayout" Target="../slideLayouts/slideLayout573.xml"/><Relationship Id="rId25" Type="http://schemas.openxmlformats.org/officeDocument/2006/relationships/slideLayout" Target="../slideLayouts/slideLayout581.xml"/><Relationship Id="rId33" Type="http://schemas.openxmlformats.org/officeDocument/2006/relationships/slideLayout" Target="../slideLayouts/slideLayout589.xml"/><Relationship Id="rId38" Type="http://schemas.openxmlformats.org/officeDocument/2006/relationships/slideLayout" Target="../slideLayouts/slideLayout594.xml"/><Relationship Id="rId46" Type="http://schemas.openxmlformats.org/officeDocument/2006/relationships/slideLayout" Target="../slideLayouts/slideLayout602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40.xml"/><Relationship Id="rId117" Type="http://schemas.openxmlformats.org/officeDocument/2006/relationships/hyperlink" Target="https://www.facebook.com" TargetMode="External"/><Relationship Id="rId21" Type="http://schemas.openxmlformats.org/officeDocument/2006/relationships/slideLayout" Target="../slideLayouts/slideLayout635.xml"/><Relationship Id="rId42" Type="http://schemas.openxmlformats.org/officeDocument/2006/relationships/slideLayout" Target="../slideLayouts/slideLayout656.xml"/><Relationship Id="rId47" Type="http://schemas.openxmlformats.org/officeDocument/2006/relationships/slideLayout" Target="../slideLayouts/slideLayout661.xml"/><Relationship Id="rId63" Type="http://schemas.openxmlformats.org/officeDocument/2006/relationships/slideLayout" Target="../slideLayouts/slideLayout677.xml"/><Relationship Id="rId68" Type="http://schemas.openxmlformats.org/officeDocument/2006/relationships/slideLayout" Target="../slideLayouts/slideLayout682.xml"/><Relationship Id="rId84" Type="http://schemas.openxmlformats.org/officeDocument/2006/relationships/slideLayout" Target="../slideLayouts/slideLayout698.xml"/><Relationship Id="rId89" Type="http://schemas.openxmlformats.org/officeDocument/2006/relationships/slideLayout" Target="../slideLayouts/slideLayout703.xml"/><Relationship Id="rId112" Type="http://schemas.openxmlformats.org/officeDocument/2006/relationships/slideLayout" Target="../slideLayouts/slideLayout726.xml"/><Relationship Id="rId16" Type="http://schemas.openxmlformats.org/officeDocument/2006/relationships/slideLayout" Target="../slideLayouts/slideLayout630.xml"/><Relationship Id="rId107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625.xml"/><Relationship Id="rId24" Type="http://schemas.openxmlformats.org/officeDocument/2006/relationships/slideLayout" Target="../slideLayouts/slideLayout638.xml"/><Relationship Id="rId32" Type="http://schemas.openxmlformats.org/officeDocument/2006/relationships/slideLayout" Target="../slideLayouts/slideLayout646.xml"/><Relationship Id="rId37" Type="http://schemas.openxmlformats.org/officeDocument/2006/relationships/slideLayout" Target="../slideLayouts/slideLayout651.xml"/><Relationship Id="rId40" Type="http://schemas.openxmlformats.org/officeDocument/2006/relationships/slideLayout" Target="../slideLayouts/slideLayout654.xml"/><Relationship Id="rId45" Type="http://schemas.openxmlformats.org/officeDocument/2006/relationships/slideLayout" Target="../slideLayouts/slideLayout659.xml"/><Relationship Id="rId53" Type="http://schemas.openxmlformats.org/officeDocument/2006/relationships/slideLayout" Target="../slideLayouts/slideLayout667.xml"/><Relationship Id="rId58" Type="http://schemas.openxmlformats.org/officeDocument/2006/relationships/slideLayout" Target="../slideLayouts/slideLayout672.xml"/><Relationship Id="rId66" Type="http://schemas.openxmlformats.org/officeDocument/2006/relationships/slideLayout" Target="../slideLayouts/slideLayout680.xml"/><Relationship Id="rId74" Type="http://schemas.openxmlformats.org/officeDocument/2006/relationships/slideLayout" Target="../slideLayouts/slideLayout688.xml"/><Relationship Id="rId79" Type="http://schemas.openxmlformats.org/officeDocument/2006/relationships/slideLayout" Target="../slideLayouts/slideLayout693.xml"/><Relationship Id="rId87" Type="http://schemas.openxmlformats.org/officeDocument/2006/relationships/slideLayout" Target="../slideLayouts/slideLayout701.xml"/><Relationship Id="rId102" Type="http://schemas.openxmlformats.org/officeDocument/2006/relationships/slideLayout" Target="../slideLayouts/slideLayout716.xml"/><Relationship Id="rId110" Type="http://schemas.openxmlformats.org/officeDocument/2006/relationships/slideLayout" Target="../slideLayouts/slideLayout724.xml"/><Relationship Id="rId115" Type="http://schemas.openxmlformats.org/officeDocument/2006/relationships/slideLayout" Target="../slideLayouts/slideLayout729.xml"/><Relationship Id="rId5" Type="http://schemas.openxmlformats.org/officeDocument/2006/relationships/slideLayout" Target="../slideLayouts/slideLayout619.xml"/><Relationship Id="rId61" Type="http://schemas.openxmlformats.org/officeDocument/2006/relationships/slideLayout" Target="../slideLayouts/slideLayout675.xml"/><Relationship Id="rId82" Type="http://schemas.openxmlformats.org/officeDocument/2006/relationships/slideLayout" Target="../slideLayouts/slideLayout696.xml"/><Relationship Id="rId90" Type="http://schemas.openxmlformats.org/officeDocument/2006/relationships/slideLayout" Target="../slideLayouts/slideLayout704.xml"/><Relationship Id="rId95" Type="http://schemas.openxmlformats.org/officeDocument/2006/relationships/slideLayout" Target="../slideLayouts/slideLayout709.xml"/><Relationship Id="rId19" Type="http://schemas.openxmlformats.org/officeDocument/2006/relationships/slideLayout" Target="../slideLayouts/slideLayout633.xml"/><Relationship Id="rId14" Type="http://schemas.openxmlformats.org/officeDocument/2006/relationships/slideLayout" Target="../slideLayouts/slideLayout628.xml"/><Relationship Id="rId22" Type="http://schemas.openxmlformats.org/officeDocument/2006/relationships/slideLayout" Target="../slideLayouts/slideLayout636.xml"/><Relationship Id="rId27" Type="http://schemas.openxmlformats.org/officeDocument/2006/relationships/slideLayout" Target="../slideLayouts/slideLayout641.xml"/><Relationship Id="rId30" Type="http://schemas.openxmlformats.org/officeDocument/2006/relationships/slideLayout" Target="../slideLayouts/slideLayout644.xml"/><Relationship Id="rId35" Type="http://schemas.openxmlformats.org/officeDocument/2006/relationships/slideLayout" Target="../slideLayouts/slideLayout649.xml"/><Relationship Id="rId43" Type="http://schemas.openxmlformats.org/officeDocument/2006/relationships/slideLayout" Target="../slideLayouts/slideLayout657.xml"/><Relationship Id="rId48" Type="http://schemas.openxmlformats.org/officeDocument/2006/relationships/slideLayout" Target="../slideLayouts/slideLayout662.xml"/><Relationship Id="rId56" Type="http://schemas.openxmlformats.org/officeDocument/2006/relationships/slideLayout" Target="../slideLayouts/slideLayout670.xml"/><Relationship Id="rId64" Type="http://schemas.openxmlformats.org/officeDocument/2006/relationships/slideLayout" Target="../slideLayouts/slideLayout678.xml"/><Relationship Id="rId69" Type="http://schemas.openxmlformats.org/officeDocument/2006/relationships/slideLayout" Target="../slideLayouts/slideLayout683.xml"/><Relationship Id="rId77" Type="http://schemas.openxmlformats.org/officeDocument/2006/relationships/slideLayout" Target="../slideLayouts/slideLayout691.xml"/><Relationship Id="rId100" Type="http://schemas.openxmlformats.org/officeDocument/2006/relationships/slideLayout" Target="../slideLayouts/slideLayout714.xml"/><Relationship Id="rId105" Type="http://schemas.openxmlformats.org/officeDocument/2006/relationships/slideLayout" Target="../slideLayouts/slideLayout719.xml"/><Relationship Id="rId113" Type="http://schemas.openxmlformats.org/officeDocument/2006/relationships/slideLayout" Target="../slideLayouts/slideLayout727.xml"/><Relationship Id="rId118" Type="http://schemas.openxmlformats.org/officeDocument/2006/relationships/hyperlink" Target="https://www.linkedin.com/" TargetMode="External"/><Relationship Id="rId8" Type="http://schemas.openxmlformats.org/officeDocument/2006/relationships/slideLayout" Target="../slideLayouts/slideLayout622.xml"/><Relationship Id="rId51" Type="http://schemas.openxmlformats.org/officeDocument/2006/relationships/slideLayout" Target="../slideLayouts/slideLayout665.xml"/><Relationship Id="rId72" Type="http://schemas.openxmlformats.org/officeDocument/2006/relationships/slideLayout" Target="../slideLayouts/slideLayout686.xml"/><Relationship Id="rId80" Type="http://schemas.openxmlformats.org/officeDocument/2006/relationships/slideLayout" Target="../slideLayouts/slideLayout694.xml"/><Relationship Id="rId85" Type="http://schemas.openxmlformats.org/officeDocument/2006/relationships/slideLayout" Target="../slideLayouts/slideLayout699.xml"/><Relationship Id="rId93" Type="http://schemas.openxmlformats.org/officeDocument/2006/relationships/slideLayout" Target="../slideLayouts/slideLayout707.xml"/><Relationship Id="rId98" Type="http://schemas.openxmlformats.org/officeDocument/2006/relationships/slideLayout" Target="../slideLayouts/slideLayout712.xml"/><Relationship Id="rId3" Type="http://schemas.openxmlformats.org/officeDocument/2006/relationships/slideLayout" Target="../slideLayouts/slideLayout617.xml"/><Relationship Id="rId12" Type="http://schemas.openxmlformats.org/officeDocument/2006/relationships/slideLayout" Target="../slideLayouts/slideLayout626.xml"/><Relationship Id="rId17" Type="http://schemas.openxmlformats.org/officeDocument/2006/relationships/slideLayout" Target="../slideLayouts/slideLayout631.xml"/><Relationship Id="rId25" Type="http://schemas.openxmlformats.org/officeDocument/2006/relationships/slideLayout" Target="../slideLayouts/slideLayout639.xml"/><Relationship Id="rId33" Type="http://schemas.openxmlformats.org/officeDocument/2006/relationships/slideLayout" Target="../slideLayouts/slideLayout647.xml"/><Relationship Id="rId38" Type="http://schemas.openxmlformats.org/officeDocument/2006/relationships/slideLayout" Target="../slideLayouts/slideLayout652.xml"/><Relationship Id="rId46" Type="http://schemas.openxmlformats.org/officeDocument/2006/relationships/slideLayout" Target="../slideLayouts/slideLayout660.xml"/><Relationship Id="rId59" Type="http://schemas.openxmlformats.org/officeDocument/2006/relationships/slideLayout" Target="../slideLayouts/slideLayout673.xml"/><Relationship Id="rId67" Type="http://schemas.openxmlformats.org/officeDocument/2006/relationships/slideLayout" Target="../slideLayouts/slideLayout681.xml"/><Relationship Id="rId103" Type="http://schemas.openxmlformats.org/officeDocument/2006/relationships/slideLayout" Target="../slideLayouts/slideLayout717.xml"/><Relationship Id="rId108" Type="http://schemas.openxmlformats.org/officeDocument/2006/relationships/slideLayout" Target="../slideLayouts/slideLayout722.xml"/><Relationship Id="rId116" Type="http://schemas.openxmlformats.org/officeDocument/2006/relationships/theme" Target="../theme/theme9.xml"/><Relationship Id="rId20" Type="http://schemas.openxmlformats.org/officeDocument/2006/relationships/slideLayout" Target="../slideLayouts/slideLayout634.xml"/><Relationship Id="rId41" Type="http://schemas.openxmlformats.org/officeDocument/2006/relationships/slideLayout" Target="../slideLayouts/slideLayout655.xml"/><Relationship Id="rId54" Type="http://schemas.openxmlformats.org/officeDocument/2006/relationships/slideLayout" Target="../slideLayouts/slideLayout668.xml"/><Relationship Id="rId62" Type="http://schemas.openxmlformats.org/officeDocument/2006/relationships/slideLayout" Target="../slideLayouts/slideLayout676.xml"/><Relationship Id="rId70" Type="http://schemas.openxmlformats.org/officeDocument/2006/relationships/slideLayout" Target="../slideLayouts/slideLayout684.xml"/><Relationship Id="rId75" Type="http://schemas.openxmlformats.org/officeDocument/2006/relationships/slideLayout" Target="../slideLayouts/slideLayout689.xml"/><Relationship Id="rId83" Type="http://schemas.openxmlformats.org/officeDocument/2006/relationships/slideLayout" Target="../slideLayouts/slideLayout697.xml"/><Relationship Id="rId88" Type="http://schemas.openxmlformats.org/officeDocument/2006/relationships/slideLayout" Target="../slideLayouts/slideLayout702.xml"/><Relationship Id="rId91" Type="http://schemas.openxmlformats.org/officeDocument/2006/relationships/slideLayout" Target="../slideLayouts/slideLayout705.xml"/><Relationship Id="rId96" Type="http://schemas.openxmlformats.org/officeDocument/2006/relationships/slideLayout" Target="../slideLayouts/slideLayout710.xml"/><Relationship Id="rId111" Type="http://schemas.openxmlformats.org/officeDocument/2006/relationships/slideLayout" Target="../slideLayouts/slideLayout725.xml"/><Relationship Id="rId1" Type="http://schemas.openxmlformats.org/officeDocument/2006/relationships/slideLayout" Target="../slideLayouts/slideLayout615.xml"/><Relationship Id="rId6" Type="http://schemas.openxmlformats.org/officeDocument/2006/relationships/slideLayout" Target="../slideLayouts/slideLayout620.xml"/><Relationship Id="rId15" Type="http://schemas.openxmlformats.org/officeDocument/2006/relationships/slideLayout" Target="../slideLayouts/slideLayout629.xml"/><Relationship Id="rId23" Type="http://schemas.openxmlformats.org/officeDocument/2006/relationships/slideLayout" Target="../slideLayouts/slideLayout637.xml"/><Relationship Id="rId28" Type="http://schemas.openxmlformats.org/officeDocument/2006/relationships/slideLayout" Target="../slideLayouts/slideLayout642.xml"/><Relationship Id="rId36" Type="http://schemas.openxmlformats.org/officeDocument/2006/relationships/slideLayout" Target="../slideLayouts/slideLayout650.xml"/><Relationship Id="rId49" Type="http://schemas.openxmlformats.org/officeDocument/2006/relationships/slideLayout" Target="../slideLayouts/slideLayout663.xml"/><Relationship Id="rId57" Type="http://schemas.openxmlformats.org/officeDocument/2006/relationships/slideLayout" Target="../slideLayouts/slideLayout671.xml"/><Relationship Id="rId106" Type="http://schemas.openxmlformats.org/officeDocument/2006/relationships/slideLayout" Target="../slideLayouts/slideLayout720.xml"/><Relationship Id="rId114" Type="http://schemas.openxmlformats.org/officeDocument/2006/relationships/slideLayout" Target="../slideLayouts/slideLayout728.xml"/><Relationship Id="rId119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624.xml"/><Relationship Id="rId31" Type="http://schemas.openxmlformats.org/officeDocument/2006/relationships/slideLayout" Target="../slideLayouts/slideLayout645.xml"/><Relationship Id="rId44" Type="http://schemas.openxmlformats.org/officeDocument/2006/relationships/slideLayout" Target="../slideLayouts/slideLayout658.xml"/><Relationship Id="rId52" Type="http://schemas.openxmlformats.org/officeDocument/2006/relationships/slideLayout" Target="../slideLayouts/slideLayout666.xml"/><Relationship Id="rId60" Type="http://schemas.openxmlformats.org/officeDocument/2006/relationships/slideLayout" Target="../slideLayouts/slideLayout674.xml"/><Relationship Id="rId65" Type="http://schemas.openxmlformats.org/officeDocument/2006/relationships/slideLayout" Target="../slideLayouts/slideLayout679.xml"/><Relationship Id="rId73" Type="http://schemas.openxmlformats.org/officeDocument/2006/relationships/slideLayout" Target="../slideLayouts/slideLayout687.xml"/><Relationship Id="rId78" Type="http://schemas.openxmlformats.org/officeDocument/2006/relationships/slideLayout" Target="../slideLayouts/slideLayout692.xml"/><Relationship Id="rId81" Type="http://schemas.openxmlformats.org/officeDocument/2006/relationships/slideLayout" Target="../slideLayouts/slideLayout695.xml"/><Relationship Id="rId86" Type="http://schemas.openxmlformats.org/officeDocument/2006/relationships/slideLayout" Target="../slideLayouts/slideLayout700.xml"/><Relationship Id="rId94" Type="http://schemas.openxmlformats.org/officeDocument/2006/relationships/slideLayout" Target="../slideLayouts/slideLayout708.xml"/><Relationship Id="rId99" Type="http://schemas.openxmlformats.org/officeDocument/2006/relationships/slideLayout" Target="../slideLayouts/slideLayout713.xml"/><Relationship Id="rId101" Type="http://schemas.openxmlformats.org/officeDocument/2006/relationships/slideLayout" Target="../slideLayouts/slideLayout715.xml"/><Relationship Id="rId4" Type="http://schemas.openxmlformats.org/officeDocument/2006/relationships/slideLayout" Target="../slideLayouts/slideLayout618.xml"/><Relationship Id="rId9" Type="http://schemas.openxmlformats.org/officeDocument/2006/relationships/slideLayout" Target="../slideLayouts/slideLayout623.xml"/><Relationship Id="rId13" Type="http://schemas.openxmlformats.org/officeDocument/2006/relationships/slideLayout" Target="../slideLayouts/slideLayout627.xml"/><Relationship Id="rId18" Type="http://schemas.openxmlformats.org/officeDocument/2006/relationships/slideLayout" Target="../slideLayouts/slideLayout632.xml"/><Relationship Id="rId39" Type="http://schemas.openxmlformats.org/officeDocument/2006/relationships/slideLayout" Target="../slideLayouts/slideLayout653.xml"/><Relationship Id="rId109" Type="http://schemas.openxmlformats.org/officeDocument/2006/relationships/slideLayout" Target="../slideLayouts/slideLayout723.xml"/><Relationship Id="rId34" Type="http://schemas.openxmlformats.org/officeDocument/2006/relationships/slideLayout" Target="../slideLayouts/slideLayout648.xml"/><Relationship Id="rId50" Type="http://schemas.openxmlformats.org/officeDocument/2006/relationships/slideLayout" Target="../slideLayouts/slideLayout664.xml"/><Relationship Id="rId55" Type="http://schemas.openxmlformats.org/officeDocument/2006/relationships/slideLayout" Target="../slideLayouts/slideLayout669.xml"/><Relationship Id="rId76" Type="http://schemas.openxmlformats.org/officeDocument/2006/relationships/slideLayout" Target="../slideLayouts/slideLayout690.xml"/><Relationship Id="rId97" Type="http://schemas.openxmlformats.org/officeDocument/2006/relationships/slideLayout" Target="../slideLayouts/slideLayout711.xml"/><Relationship Id="rId104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621.xml"/><Relationship Id="rId71" Type="http://schemas.openxmlformats.org/officeDocument/2006/relationships/slideLayout" Target="../slideLayouts/slideLayout685.xml"/><Relationship Id="rId92" Type="http://schemas.openxmlformats.org/officeDocument/2006/relationships/slideLayout" Target="../slideLayouts/slideLayout706.xml"/><Relationship Id="rId2" Type="http://schemas.openxmlformats.org/officeDocument/2006/relationships/slideLayout" Target="../slideLayouts/slideLayout616.xml"/><Relationship Id="rId29" Type="http://schemas.openxmlformats.org/officeDocument/2006/relationships/slideLayout" Target="../slideLayouts/slideLayout6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dirty="0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2310311" y="4689053"/>
            <a:ext cx="5636102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aseline="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30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50" y="4809147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94" y="4809147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5" y="4792789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90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117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118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119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  <p:sldLayoutId id="2147483774" r:id="rId114"/>
    <p:sldLayoutId id="2147483775" r:id="rId115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73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3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325455" y="4319710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18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‹N°›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42" y="4809141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86" y="4809141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7" y="4792777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78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72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73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74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>
          <a:xfrm>
            <a:off x="6325455" y="4319710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30" name="Slide Number Placeholder 5"/>
          <p:cNvSpPr txBox="1">
            <a:spLocks/>
          </p:cNvSpPr>
          <p:nvPr/>
        </p:nvSpPr>
        <p:spPr>
          <a:xfrm>
            <a:off x="611222" y="4719818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31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2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3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4" name="Rectangle 33">
            <a:hlinkClick r:id="rId72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73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74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  <p:sldLayoutId id="2147484410" r:id="rId12"/>
    <p:sldLayoutId id="2147484411" r:id="rId13"/>
    <p:sldLayoutId id="2147484412" r:id="rId14"/>
    <p:sldLayoutId id="2147484413" r:id="rId15"/>
    <p:sldLayoutId id="2147484414" r:id="rId16"/>
    <p:sldLayoutId id="2147484415" r:id="rId17"/>
    <p:sldLayoutId id="2147484416" r:id="rId18"/>
    <p:sldLayoutId id="2147484417" r:id="rId19"/>
    <p:sldLayoutId id="2147484418" r:id="rId20"/>
    <p:sldLayoutId id="2147484419" r:id="rId21"/>
    <p:sldLayoutId id="2147484420" r:id="rId22"/>
    <p:sldLayoutId id="2147484421" r:id="rId23"/>
    <p:sldLayoutId id="2147484422" r:id="rId24"/>
    <p:sldLayoutId id="2147484423" r:id="rId25"/>
    <p:sldLayoutId id="2147484424" r:id="rId26"/>
    <p:sldLayoutId id="2147484425" r:id="rId27"/>
    <p:sldLayoutId id="2147484426" r:id="rId28"/>
    <p:sldLayoutId id="2147484427" r:id="rId29"/>
    <p:sldLayoutId id="2147484428" r:id="rId30"/>
    <p:sldLayoutId id="2147484429" r:id="rId31"/>
    <p:sldLayoutId id="2147484430" r:id="rId32"/>
    <p:sldLayoutId id="2147484431" r:id="rId33"/>
    <p:sldLayoutId id="2147484432" r:id="rId34"/>
    <p:sldLayoutId id="2147484433" r:id="rId35"/>
    <p:sldLayoutId id="2147484434" r:id="rId36"/>
    <p:sldLayoutId id="2147484435" r:id="rId37"/>
    <p:sldLayoutId id="2147484436" r:id="rId38"/>
    <p:sldLayoutId id="2147484437" r:id="rId39"/>
    <p:sldLayoutId id="2147484438" r:id="rId40"/>
    <p:sldLayoutId id="2147484439" r:id="rId41"/>
    <p:sldLayoutId id="2147484440" r:id="rId42"/>
    <p:sldLayoutId id="2147484441" r:id="rId43"/>
    <p:sldLayoutId id="2147484442" r:id="rId44"/>
    <p:sldLayoutId id="2147484443" r:id="rId45"/>
    <p:sldLayoutId id="2147484444" r:id="rId46"/>
    <p:sldLayoutId id="2147484445" r:id="rId47"/>
    <p:sldLayoutId id="2147484446" r:id="rId48"/>
    <p:sldLayoutId id="2147484447" r:id="rId49"/>
    <p:sldLayoutId id="2147484448" r:id="rId50"/>
    <p:sldLayoutId id="2147484449" r:id="rId51"/>
    <p:sldLayoutId id="2147484450" r:id="rId52"/>
    <p:sldLayoutId id="2147484451" r:id="rId53"/>
    <p:sldLayoutId id="2147484452" r:id="rId54"/>
    <p:sldLayoutId id="2147484453" r:id="rId55"/>
    <p:sldLayoutId id="2147484454" r:id="rId56"/>
    <p:sldLayoutId id="2147484455" r:id="rId57"/>
    <p:sldLayoutId id="2147484456" r:id="rId58"/>
    <p:sldLayoutId id="2147484457" r:id="rId59"/>
    <p:sldLayoutId id="2147484458" r:id="rId60"/>
    <p:sldLayoutId id="2147484459" r:id="rId61"/>
    <p:sldLayoutId id="2147484460" r:id="rId62"/>
    <p:sldLayoutId id="2147484461" r:id="rId63"/>
    <p:sldLayoutId id="2147484462" r:id="rId64"/>
    <p:sldLayoutId id="2147484463" r:id="rId65"/>
    <p:sldLayoutId id="2147484464" r:id="rId66"/>
    <p:sldLayoutId id="2147484465" r:id="rId67"/>
    <p:sldLayoutId id="2147484466" r:id="rId68"/>
    <p:sldLayoutId id="2147484467" r:id="rId69"/>
    <p:sldLayoutId id="2147484468" r:id="rId70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75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325455" y="4319711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20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43" y="4809141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87" y="4809141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8" y="4792778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80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  <p:sldLayoutId id="2147484483" r:id="rId14"/>
    <p:sldLayoutId id="2147484484" r:id="rId15"/>
    <p:sldLayoutId id="2147484485" r:id="rId16"/>
    <p:sldLayoutId id="2147484486" r:id="rId17"/>
    <p:sldLayoutId id="2147484487" r:id="rId18"/>
    <p:sldLayoutId id="2147484488" r:id="rId19"/>
    <p:sldLayoutId id="2147484489" r:id="rId20"/>
    <p:sldLayoutId id="2147484490" r:id="rId21"/>
    <p:sldLayoutId id="2147484491" r:id="rId22"/>
    <p:sldLayoutId id="2147484492" r:id="rId23"/>
    <p:sldLayoutId id="2147484493" r:id="rId24"/>
    <p:sldLayoutId id="2147484494" r:id="rId25"/>
    <p:sldLayoutId id="2147484495" r:id="rId26"/>
    <p:sldLayoutId id="2147484496" r:id="rId27"/>
    <p:sldLayoutId id="2147484497" r:id="rId28"/>
    <p:sldLayoutId id="2147484498" r:id="rId29"/>
    <p:sldLayoutId id="2147484499" r:id="rId30"/>
    <p:sldLayoutId id="2147484500" r:id="rId31"/>
    <p:sldLayoutId id="2147484501" r:id="rId32"/>
    <p:sldLayoutId id="2147484502" r:id="rId33"/>
    <p:sldLayoutId id="2147484503" r:id="rId34"/>
    <p:sldLayoutId id="2147484504" r:id="rId35"/>
    <p:sldLayoutId id="2147484505" r:id="rId36"/>
    <p:sldLayoutId id="2147484506" r:id="rId37"/>
    <p:sldLayoutId id="2147484507" r:id="rId38"/>
    <p:sldLayoutId id="2147484508" r:id="rId39"/>
    <p:sldLayoutId id="2147484509" r:id="rId40"/>
    <p:sldLayoutId id="2147484510" r:id="rId41"/>
    <p:sldLayoutId id="2147484511" r:id="rId42"/>
    <p:sldLayoutId id="2147484512" r:id="rId43"/>
    <p:sldLayoutId id="2147484513" r:id="rId44"/>
    <p:sldLayoutId id="2147484514" r:id="rId45"/>
    <p:sldLayoutId id="2147484515" r:id="rId46"/>
    <p:sldLayoutId id="2147484516" r:id="rId47"/>
    <p:sldLayoutId id="2147484517" r:id="rId48"/>
    <p:sldLayoutId id="2147484518" r:id="rId49"/>
    <p:sldLayoutId id="2147484519" r:id="rId50"/>
    <p:sldLayoutId id="2147484520" r:id="rId51"/>
    <p:sldLayoutId id="2147484521" r:id="rId52"/>
    <p:sldLayoutId id="2147484522" r:id="rId53"/>
    <p:sldLayoutId id="2147484523" r:id="rId54"/>
    <p:sldLayoutId id="2147484524" r:id="rId55"/>
    <p:sldLayoutId id="2147484525" r:id="rId56"/>
    <p:sldLayoutId id="2147484526" r:id="rId57"/>
    <p:sldLayoutId id="2147484527" r:id="rId58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87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973891" y="4712137"/>
            <a:ext cx="6484309" cy="26161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spc="0" baseline="0" dirty="0" smtClean="0">
                <a:latin typeface="Gordita light"/>
                <a:cs typeface="Gordita light"/>
              </a:rPr>
              <a:t>W W W . A F D T . C H</a:t>
            </a:r>
            <a:endParaRPr lang="en-US" sz="900" spc="0" dirty="0">
              <a:latin typeface="Gordita light"/>
              <a:cs typeface="Gordita light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32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‹N°›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51" y="4809147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95" y="4809147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/>
        </p:nvSpPr>
        <p:spPr>
          <a:xfrm>
            <a:off x="611222" y="4719832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3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  <p:sldLayoutId id="2147483815" r:id="rId39"/>
    <p:sldLayoutId id="2147483816" r:id="rId40"/>
    <p:sldLayoutId id="2147483817" r:id="rId41"/>
    <p:sldLayoutId id="2147483818" r:id="rId42"/>
    <p:sldLayoutId id="2147483819" r:id="rId43"/>
    <p:sldLayoutId id="2147483820" r:id="rId44"/>
    <p:sldLayoutId id="2147483821" r:id="rId45"/>
    <p:sldLayoutId id="2147483822" r:id="rId46"/>
    <p:sldLayoutId id="2147483823" r:id="rId47"/>
    <p:sldLayoutId id="2147483824" r:id="rId48"/>
    <p:sldLayoutId id="2147483825" r:id="rId49"/>
    <p:sldLayoutId id="2147483826" r:id="rId50"/>
    <p:sldLayoutId id="2147483827" r:id="rId51"/>
    <p:sldLayoutId id="2147483828" r:id="rId52"/>
    <p:sldLayoutId id="2147483829" r:id="rId53"/>
    <p:sldLayoutId id="2147483830" r:id="rId54"/>
    <p:sldLayoutId id="2147483831" r:id="rId55"/>
    <p:sldLayoutId id="2147483832" r:id="rId56"/>
    <p:sldLayoutId id="2147483833" r:id="rId57"/>
    <p:sldLayoutId id="2147483834" r:id="rId58"/>
    <p:sldLayoutId id="2147483835" r:id="rId59"/>
    <p:sldLayoutId id="2147483836" r:id="rId60"/>
    <p:sldLayoutId id="2147483837" r:id="rId61"/>
    <p:sldLayoutId id="2147483838" r:id="rId62"/>
    <p:sldLayoutId id="2147483839" r:id="rId63"/>
    <p:sldLayoutId id="2147483840" r:id="rId64"/>
    <p:sldLayoutId id="2147483841" r:id="rId65"/>
    <p:sldLayoutId id="2147483842" r:id="rId66"/>
    <p:sldLayoutId id="2147483843" r:id="rId67"/>
    <p:sldLayoutId id="2147483844" r:id="rId68"/>
    <p:sldLayoutId id="2147483845" r:id="rId69"/>
    <p:sldLayoutId id="2147483846" r:id="rId70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88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1972901" y="4689056"/>
            <a:ext cx="5973511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33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52" y="4809148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96" y="4809148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7" y="4792792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93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  <p:sldLayoutId id="2147483878" r:id="rId31"/>
    <p:sldLayoutId id="2147483879" r:id="rId32"/>
    <p:sldLayoutId id="2147483880" r:id="rId33"/>
    <p:sldLayoutId id="2147483881" r:id="rId34"/>
    <p:sldLayoutId id="2147483882" r:id="rId35"/>
    <p:sldLayoutId id="2147483883" r:id="rId36"/>
    <p:sldLayoutId id="2147483884" r:id="rId37"/>
    <p:sldLayoutId id="2147483885" r:id="rId38"/>
    <p:sldLayoutId id="2147483886" r:id="rId39"/>
    <p:sldLayoutId id="2147483887" r:id="rId40"/>
    <p:sldLayoutId id="2147483888" r:id="rId41"/>
    <p:sldLayoutId id="2147483889" r:id="rId42"/>
    <p:sldLayoutId id="2147483890" r:id="rId43"/>
    <p:sldLayoutId id="2147483891" r:id="rId44"/>
    <p:sldLayoutId id="2147483892" r:id="rId45"/>
    <p:sldLayoutId id="2147483893" r:id="rId46"/>
    <p:sldLayoutId id="2147483894" r:id="rId47"/>
    <p:sldLayoutId id="2147483895" r:id="rId48"/>
    <p:sldLayoutId id="2147483896" r:id="rId49"/>
    <p:sldLayoutId id="2147483897" r:id="rId50"/>
    <p:sldLayoutId id="2147483898" r:id="rId51"/>
    <p:sldLayoutId id="2147483899" r:id="rId52"/>
    <p:sldLayoutId id="2147483900" r:id="rId53"/>
    <p:sldLayoutId id="2147483901" r:id="rId54"/>
    <p:sldLayoutId id="2147483902" r:id="rId55"/>
    <p:sldLayoutId id="2147483903" r:id="rId56"/>
    <p:sldLayoutId id="2147483904" r:id="rId57"/>
    <p:sldLayoutId id="2147483905" r:id="rId58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84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325455" y="4319720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29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‹N°›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49" y="4809146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93" y="4809146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4" y="4792787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89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72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73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74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>
          <a:xfrm>
            <a:off x="6325455" y="4319720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30" name="Slide Number Placeholder 5"/>
          <p:cNvSpPr txBox="1">
            <a:spLocks/>
          </p:cNvSpPr>
          <p:nvPr/>
        </p:nvSpPr>
        <p:spPr>
          <a:xfrm>
            <a:off x="611222" y="4719829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31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2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3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4" name="Rectangle 33">
            <a:hlinkClick r:id="rId72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73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74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  <p:sldLayoutId id="2147483929" r:id="rId23"/>
    <p:sldLayoutId id="2147483930" r:id="rId24"/>
    <p:sldLayoutId id="2147483931" r:id="rId25"/>
    <p:sldLayoutId id="2147483932" r:id="rId26"/>
    <p:sldLayoutId id="2147483933" r:id="rId27"/>
    <p:sldLayoutId id="2147483934" r:id="rId28"/>
    <p:sldLayoutId id="2147483935" r:id="rId29"/>
    <p:sldLayoutId id="2147483936" r:id="rId30"/>
    <p:sldLayoutId id="2147483937" r:id="rId31"/>
    <p:sldLayoutId id="2147483938" r:id="rId32"/>
    <p:sldLayoutId id="2147483939" r:id="rId33"/>
    <p:sldLayoutId id="2147483940" r:id="rId34"/>
    <p:sldLayoutId id="2147483941" r:id="rId35"/>
    <p:sldLayoutId id="2147483942" r:id="rId36"/>
    <p:sldLayoutId id="2147483943" r:id="rId37"/>
    <p:sldLayoutId id="2147483944" r:id="rId38"/>
    <p:sldLayoutId id="2147483945" r:id="rId39"/>
    <p:sldLayoutId id="2147483946" r:id="rId40"/>
    <p:sldLayoutId id="2147483947" r:id="rId41"/>
    <p:sldLayoutId id="2147483948" r:id="rId42"/>
    <p:sldLayoutId id="2147483949" r:id="rId43"/>
    <p:sldLayoutId id="2147483950" r:id="rId44"/>
    <p:sldLayoutId id="2147483951" r:id="rId45"/>
    <p:sldLayoutId id="2147483952" r:id="rId46"/>
    <p:sldLayoutId id="2147483953" r:id="rId47"/>
    <p:sldLayoutId id="2147483954" r:id="rId48"/>
    <p:sldLayoutId id="2147483955" r:id="rId49"/>
    <p:sldLayoutId id="2147483956" r:id="rId50"/>
    <p:sldLayoutId id="2147483957" r:id="rId51"/>
    <p:sldLayoutId id="2147483958" r:id="rId52"/>
    <p:sldLayoutId id="2147483959" r:id="rId53"/>
    <p:sldLayoutId id="2147483960" r:id="rId54"/>
    <p:sldLayoutId id="2147483961" r:id="rId55"/>
    <p:sldLayoutId id="2147483962" r:id="rId56"/>
    <p:sldLayoutId id="2147483963" r:id="rId57"/>
    <p:sldLayoutId id="2147483964" r:id="rId58"/>
    <p:sldLayoutId id="2147483965" r:id="rId59"/>
    <p:sldLayoutId id="2147483966" r:id="rId60"/>
    <p:sldLayoutId id="2147483967" r:id="rId61"/>
    <p:sldLayoutId id="2147483968" r:id="rId62"/>
    <p:sldLayoutId id="2147483969" r:id="rId63"/>
    <p:sldLayoutId id="2147483970" r:id="rId64"/>
    <p:sldLayoutId id="2147483971" r:id="rId65"/>
    <p:sldLayoutId id="2147483972" r:id="rId66"/>
    <p:sldLayoutId id="2147483973" r:id="rId67"/>
    <p:sldLayoutId id="2147483974" r:id="rId68"/>
    <p:sldLayoutId id="2147483975" r:id="rId69"/>
    <p:sldLayoutId id="2147483976" r:id="rId70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85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325455" y="4319722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30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50" y="4809147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94" y="4809147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5" y="4792789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90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03" r:id="rId26"/>
    <p:sldLayoutId id="2147484004" r:id="rId27"/>
    <p:sldLayoutId id="2147484005" r:id="rId28"/>
    <p:sldLayoutId id="2147484006" r:id="rId29"/>
    <p:sldLayoutId id="2147484007" r:id="rId30"/>
    <p:sldLayoutId id="2147484008" r:id="rId31"/>
    <p:sldLayoutId id="2147484009" r:id="rId32"/>
    <p:sldLayoutId id="2147484010" r:id="rId33"/>
    <p:sldLayoutId id="2147484011" r:id="rId34"/>
    <p:sldLayoutId id="2147484012" r:id="rId35"/>
    <p:sldLayoutId id="2147484013" r:id="rId36"/>
    <p:sldLayoutId id="2147484014" r:id="rId37"/>
    <p:sldLayoutId id="2147484015" r:id="rId38"/>
    <p:sldLayoutId id="2147484016" r:id="rId39"/>
    <p:sldLayoutId id="2147484017" r:id="rId40"/>
    <p:sldLayoutId id="2147484018" r:id="rId41"/>
    <p:sldLayoutId id="2147484019" r:id="rId42"/>
    <p:sldLayoutId id="2147484020" r:id="rId43"/>
    <p:sldLayoutId id="2147484021" r:id="rId44"/>
    <p:sldLayoutId id="2147484022" r:id="rId45"/>
    <p:sldLayoutId id="2147484023" r:id="rId46"/>
    <p:sldLayoutId id="2147484024" r:id="rId47"/>
    <p:sldLayoutId id="2147484025" r:id="rId48"/>
    <p:sldLayoutId id="2147484026" r:id="rId49"/>
    <p:sldLayoutId id="2147484027" r:id="rId50"/>
    <p:sldLayoutId id="2147484028" r:id="rId51"/>
    <p:sldLayoutId id="2147484029" r:id="rId52"/>
    <p:sldLayoutId id="2147484030" r:id="rId53"/>
    <p:sldLayoutId id="2147484031" r:id="rId54"/>
    <p:sldLayoutId id="2147484032" r:id="rId55"/>
    <p:sldLayoutId id="2147484033" r:id="rId56"/>
    <p:sldLayoutId id="2147484034" r:id="rId57"/>
    <p:sldLayoutId id="2147484035" r:id="rId58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79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325455" y="4319716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24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46" y="4809144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90" y="4809144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0" y="4792783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84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117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118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119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56" r:id="rId20"/>
    <p:sldLayoutId id="2147484057" r:id="rId21"/>
    <p:sldLayoutId id="2147484058" r:id="rId22"/>
    <p:sldLayoutId id="2147484059" r:id="rId23"/>
    <p:sldLayoutId id="2147484060" r:id="rId24"/>
    <p:sldLayoutId id="2147484061" r:id="rId25"/>
    <p:sldLayoutId id="2147484062" r:id="rId26"/>
    <p:sldLayoutId id="2147484063" r:id="rId27"/>
    <p:sldLayoutId id="2147484064" r:id="rId28"/>
    <p:sldLayoutId id="2147484065" r:id="rId29"/>
    <p:sldLayoutId id="2147484066" r:id="rId30"/>
    <p:sldLayoutId id="2147484067" r:id="rId31"/>
    <p:sldLayoutId id="2147484068" r:id="rId32"/>
    <p:sldLayoutId id="2147484069" r:id="rId33"/>
    <p:sldLayoutId id="2147484070" r:id="rId34"/>
    <p:sldLayoutId id="2147484071" r:id="rId35"/>
    <p:sldLayoutId id="2147484072" r:id="rId36"/>
    <p:sldLayoutId id="2147484073" r:id="rId37"/>
    <p:sldLayoutId id="2147484074" r:id="rId38"/>
    <p:sldLayoutId id="2147484075" r:id="rId39"/>
    <p:sldLayoutId id="2147484076" r:id="rId40"/>
    <p:sldLayoutId id="2147484077" r:id="rId41"/>
    <p:sldLayoutId id="2147484078" r:id="rId42"/>
    <p:sldLayoutId id="2147484079" r:id="rId43"/>
    <p:sldLayoutId id="2147484080" r:id="rId44"/>
    <p:sldLayoutId id="2147484081" r:id="rId45"/>
    <p:sldLayoutId id="2147484082" r:id="rId46"/>
    <p:sldLayoutId id="2147484083" r:id="rId47"/>
    <p:sldLayoutId id="2147484084" r:id="rId48"/>
    <p:sldLayoutId id="2147484085" r:id="rId49"/>
    <p:sldLayoutId id="2147484086" r:id="rId50"/>
    <p:sldLayoutId id="2147484087" r:id="rId51"/>
    <p:sldLayoutId id="2147484088" r:id="rId52"/>
    <p:sldLayoutId id="2147484089" r:id="rId53"/>
    <p:sldLayoutId id="2147484090" r:id="rId54"/>
    <p:sldLayoutId id="2147484091" r:id="rId55"/>
    <p:sldLayoutId id="2147484092" r:id="rId56"/>
    <p:sldLayoutId id="2147484093" r:id="rId57"/>
    <p:sldLayoutId id="2147484094" r:id="rId58"/>
    <p:sldLayoutId id="2147484095" r:id="rId59"/>
    <p:sldLayoutId id="2147484096" r:id="rId60"/>
    <p:sldLayoutId id="2147484097" r:id="rId61"/>
    <p:sldLayoutId id="2147484098" r:id="rId62"/>
    <p:sldLayoutId id="2147484099" r:id="rId63"/>
    <p:sldLayoutId id="2147484100" r:id="rId64"/>
    <p:sldLayoutId id="2147484101" r:id="rId65"/>
    <p:sldLayoutId id="2147484102" r:id="rId66"/>
    <p:sldLayoutId id="2147484103" r:id="rId67"/>
    <p:sldLayoutId id="2147484104" r:id="rId68"/>
    <p:sldLayoutId id="2147484105" r:id="rId69"/>
    <p:sldLayoutId id="2147484106" r:id="rId70"/>
    <p:sldLayoutId id="2147484107" r:id="rId71"/>
    <p:sldLayoutId id="2147484108" r:id="rId72"/>
    <p:sldLayoutId id="2147484109" r:id="rId73"/>
    <p:sldLayoutId id="2147484110" r:id="rId74"/>
    <p:sldLayoutId id="2147484111" r:id="rId75"/>
    <p:sldLayoutId id="2147484112" r:id="rId76"/>
    <p:sldLayoutId id="2147484113" r:id="rId77"/>
    <p:sldLayoutId id="2147484114" r:id="rId78"/>
    <p:sldLayoutId id="2147484115" r:id="rId79"/>
    <p:sldLayoutId id="2147484116" r:id="rId80"/>
    <p:sldLayoutId id="2147484117" r:id="rId81"/>
    <p:sldLayoutId id="2147484118" r:id="rId82"/>
    <p:sldLayoutId id="2147484119" r:id="rId83"/>
    <p:sldLayoutId id="2147484120" r:id="rId84"/>
    <p:sldLayoutId id="2147484121" r:id="rId85"/>
    <p:sldLayoutId id="2147484122" r:id="rId86"/>
    <p:sldLayoutId id="2147484123" r:id="rId87"/>
    <p:sldLayoutId id="2147484124" r:id="rId88"/>
    <p:sldLayoutId id="2147484125" r:id="rId89"/>
    <p:sldLayoutId id="2147484126" r:id="rId90"/>
    <p:sldLayoutId id="2147484127" r:id="rId91"/>
    <p:sldLayoutId id="2147484128" r:id="rId92"/>
    <p:sldLayoutId id="2147484129" r:id="rId93"/>
    <p:sldLayoutId id="2147484130" r:id="rId94"/>
    <p:sldLayoutId id="2147484131" r:id="rId95"/>
    <p:sldLayoutId id="2147484132" r:id="rId96"/>
    <p:sldLayoutId id="2147484133" r:id="rId97"/>
    <p:sldLayoutId id="2147484134" r:id="rId98"/>
    <p:sldLayoutId id="2147484135" r:id="rId99"/>
    <p:sldLayoutId id="2147484136" r:id="rId100"/>
    <p:sldLayoutId id="2147484137" r:id="rId101"/>
    <p:sldLayoutId id="2147484138" r:id="rId102"/>
    <p:sldLayoutId id="2147484139" r:id="rId103"/>
    <p:sldLayoutId id="2147484140" r:id="rId104"/>
    <p:sldLayoutId id="2147484141" r:id="rId105"/>
    <p:sldLayoutId id="2147484142" r:id="rId106"/>
    <p:sldLayoutId id="2147484143" r:id="rId107"/>
    <p:sldLayoutId id="2147484144" r:id="rId108"/>
    <p:sldLayoutId id="2147484145" r:id="rId109"/>
    <p:sldLayoutId id="2147484146" r:id="rId110"/>
    <p:sldLayoutId id="2147484147" r:id="rId111"/>
    <p:sldLayoutId id="2147484148" r:id="rId112"/>
    <p:sldLayoutId id="2147484149" r:id="rId113"/>
    <p:sldLayoutId id="2147484150" r:id="rId114"/>
    <p:sldLayoutId id="2147484151" r:id="rId115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81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26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>
                <a:solidFill>
                  <a:schemeClr val="tx1"/>
                </a:solidFill>
              </a:rPr>
              <a:pPr algn="ctr"/>
              <a:t>‹N°›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47" y="4809144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91" y="4809144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2" y="4792784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86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72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73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74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9" name="Slide Number Placeholder 5"/>
          <p:cNvSpPr txBox="1">
            <a:spLocks/>
          </p:cNvSpPr>
          <p:nvPr/>
        </p:nvSpPr>
        <p:spPr>
          <a:xfrm>
            <a:off x="2544621" y="4689049"/>
            <a:ext cx="5401792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30" name="Slide Number Placeholder 5"/>
          <p:cNvSpPr txBox="1">
            <a:spLocks/>
          </p:cNvSpPr>
          <p:nvPr/>
        </p:nvSpPr>
        <p:spPr>
          <a:xfrm>
            <a:off x="611222" y="4719826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31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2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3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34" name="Rectangle 33">
            <a:hlinkClick r:id="rId72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73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74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  <p:sldLayoutId id="2147484170" r:id="rId18"/>
    <p:sldLayoutId id="2147484171" r:id="rId19"/>
    <p:sldLayoutId id="2147484172" r:id="rId20"/>
    <p:sldLayoutId id="2147484173" r:id="rId21"/>
    <p:sldLayoutId id="2147484174" r:id="rId22"/>
    <p:sldLayoutId id="2147484175" r:id="rId23"/>
    <p:sldLayoutId id="2147484176" r:id="rId24"/>
    <p:sldLayoutId id="2147484177" r:id="rId25"/>
    <p:sldLayoutId id="2147484178" r:id="rId26"/>
    <p:sldLayoutId id="2147484179" r:id="rId27"/>
    <p:sldLayoutId id="2147484180" r:id="rId28"/>
    <p:sldLayoutId id="2147484181" r:id="rId29"/>
    <p:sldLayoutId id="2147484182" r:id="rId30"/>
    <p:sldLayoutId id="2147484183" r:id="rId31"/>
    <p:sldLayoutId id="2147484184" r:id="rId32"/>
    <p:sldLayoutId id="2147484185" r:id="rId33"/>
    <p:sldLayoutId id="2147484186" r:id="rId34"/>
    <p:sldLayoutId id="2147484187" r:id="rId35"/>
    <p:sldLayoutId id="2147484188" r:id="rId36"/>
    <p:sldLayoutId id="2147484189" r:id="rId37"/>
    <p:sldLayoutId id="2147484190" r:id="rId38"/>
    <p:sldLayoutId id="2147484191" r:id="rId39"/>
    <p:sldLayoutId id="2147484192" r:id="rId40"/>
    <p:sldLayoutId id="2147484193" r:id="rId41"/>
    <p:sldLayoutId id="2147484194" r:id="rId42"/>
    <p:sldLayoutId id="2147484195" r:id="rId43"/>
    <p:sldLayoutId id="2147484196" r:id="rId44"/>
    <p:sldLayoutId id="2147484197" r:id="rId45"/>
    <p:sldLayoutId id="2147484198" r:id="rId46"/>
    <p:sldLayoutId id="2147484199" r:id="rId47"/>
    <p:sldLayoutId id="2147484200" r:id="rId48"/>
    <p:sldLayoutId id="2147484201" r:id="rId49"/>
    <p:sldLayoutId id="2147484202" r:id="rId50"/>
    <p:sldLayoutId id="2147484203" r:id="rId51"/>
    <p:sldLayoutId id="2147484204" r:id="rId52"/>
    <p:sldLayoutId id="2147484205" r:id="rId53"/>
    <p:sldLayoutId id="2147484206" r:id="rId54"/>
    <p:sldLayoutId id="2147484207" r:id="rId55"/>
    <p:sldLayoutId id="2147484208" r:id="rId56"/>
    <p:sldLayoutId id="2147484209" r:id="rId57"/>
    <p:sldLayoutId id="2147484210" r:id="rId58"/>
    <p:sldLayoutId id="2147484211" r:id="rId59"/>
    <p:sldLayoutId id="2147484212" r:id="rId60"/>
    <p:sldLayoutId id="2147484213" r:id="rId61"/>
    <p:sldLayoutId id="2147484214" r:id="rId62"/>
    <p:sldLayoutId id="2147484215" r:id="rId63"/>
    <p:sldLayoutId id="2147484216" r:id="rId64"/>
    <p:sldLayoutId id="2147484217" r:id="rId65"/>
    <p:sldLayoutId id="2147484218" r:id="rId66"/>
    <p:sldLayoutId id="2147484219" r:id="rId67"/>
    <p:sldLayoutId id="2147484220" r:id="rId68"/>
    <p:sldLayoutId id="2147484221" r:id="rId69"/>
    <p:sldLayoutId id="2147484222" r:id="rId70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82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4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325455" y="4319719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27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48" y="4809145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92" y="4809145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3" y="4792786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1" y="4799887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60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1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2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  <p:sldLayoutId id="2147484235" r:id="rId12"/>
    <p:sldLayoutId id="2147484236" r:id="rId13"/>
    <p:sldLayoutId id="2147484237" r:id="rId14"/>
    <p:sldLayoutId id="2147484238" r:id="rId15"/>
    <p:sldLayoutId id="2147484239" r:id="rId16"/>
    <p:sldLayoutId id="2147484240" r:id="rId17"/>
    <p:sldLayoutId id="2147484241" r:id="rId18"/>
    <p:sldLayoutId id="2147484242" r:id="rId19"/>
    <p:sldLayoutId id="2147484243" r:id="rId20"/>
    <p:sldLayoutId id="2147484244" r:id="rId21"/>
    <p:sldLayoutId id="2147484245" r:id="rId22"/>
    <p:sldLayoutId id="2147484246" r:id="rId23"/>
    <p:sldLayoutId id="2147484247" r:id="rId24"/>
    <p:sldLayoutId id="2147484248" r:id="rId25"/>
    <p:sldLayoutId id="2147484249" r:id="rId26"/>
    <p:sldLayoutId id="2147484250" r:id="rId27"/>
    <p:sldLayoutId id="2147484251" r:id="rId28"/>
    <p:sldLayoutId id="2147484252" r:id="rId29"/>
    <p:sldLayoutId id="2147484253" r:id="rId30"/>
    <p:sldLayoutId id="2147484254" r:id="rId31"/>
    <p:sldLayoutId id="2147484255" r:id="rId32"/>
    <p:sldLayoutId id="2147484256" r:id="rId33"/>
    <p:sldLayoutId id="2147484257" r:id="rId34"/>
    <p:sldLayoutId id="2147484258" r:id="rId35"/>
    <p:sldLayoutId id="2147484259" r:id="rId36"/>
    <p:sldLayoutId id="2147484260" r:id="rId37"/>
    <p:sldLayoutId id="2147484261" r:id="rId38"/>
    <p:sldLayoutId id="2147484262" r:id="rId39"/>
    <p:sldLayoutId id="2147484263" r:id="rId40"/>
    <p:sldLayoutId id="2147484264" r:id="rId41"/>
    <p:sldLayoutId id="2147484265" r:id="rId42"/>
    <p:sldLayoutId id="2147484266" r:id="rId43"/>
    <p:sldLayoutId id="2147484267" r:id="rId44"/>
    <p:sldLayoutId id="2147484268" r:id="rId45"/>
    <p:sldLayoutId id="2147484269" r:id="rId46"/>
    <p:sldLayoutId id="2147484270" r:id="rId47"/>
    <p:sldLayoutId id="2147484271" r:id="rId48"/>
    <p:sldLayoutId id="2147484272" r:id="rId49"/>
    <p:sldLayoutId id="2147484273" r:id="rId50"/>
    <p:sldLayoutId id="2147484274" r:id="rId51"/>
    <p:sldLayoutId id="2147484275" r:id="rId52"/>
    <p:sldLayoutId id="2147484276" r:id="rId53"/>
    <p:sldLayoutId id="2147484277" r:id="rId54"/>
    <p:sldLayoutId id="2147484278" r:id="rId55"/>
    <p:sldLayoutId id="2147484279" r:id="rId56"/>
    <p:sldLayoutId id="2147484280" r:id="rId57"/>
    <p:sldLayoutId id="2147484281" r:id="rId58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72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1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/>
        </p:nvSpPr>
        <p:spPr>
          <a:xfrm>
            <a:off x="6325455" y="4319708"/>
            <a:ext cx="1620957" cy="1046440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Association des fabricants de décolletages et de </a:t>
            </a:r>
            <a:r>
              <a:rPr lang="en-US" sz="1200" dirty="0" err="1" smtClean="0"/>
              <a:t>taillages</a:t>
            </a:r>
            <a:r>
              <a:rPr lang="en-US" sz="1200" dirty="0" smtClean="0"/>
              <a:t>     </a:t>
            </a:r>
            <a:r>
              <a:rPr lang="en-US" sz="1200" dirty="0" err="1" smtClean="0"/>
              <a:t>www.afdt.ch</a:t>
            </a:r>
            <a:endParaRPr lang="en-US" sz="12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11222" y="4719817"/>
            <a:ext cx="104568" cy="24622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‹N°›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53855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320041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939385" y="4809140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6" y="4792775"/>
            <a:ext cx="48101" cy="10335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6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0" y="4799877"/>
            <a:ext cx="115473" cy="9432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/>
        </p:nvSpPr>
        <p:spPr>
          <a:xfrm>
            <a:off x="835142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/>
        </p:nvSpPr>
        <p:spPr>
          <a:xfrm>
            <a:off x="802426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/>
        </p:nvSpPr>
        <p:spPr>
          <a:xfrm rot="10800000">
            <a:off x="8678584" y="4717983"/>
            <a:ext cx="249900" cy="2499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117"/>
          </p:cNvPr>
          <p:cNvSpPr/>
          <p:nvPr/>
        </p:nvSpPr>
        <p:spPr>
          <a:xfrm>
            <a:off x="7994199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118"/>
          </p:cNvPr>
          <p:cNvSpPr/>
          <p:nvPr/>
        </p:nvSpPr>
        <p:spPr>
          <a:xfrm>
            <a:off x="8319704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119"/>
          </p:cNvPr>
          <p:cNvSpPr/>
          <p:nvPr/>
        </p:nvSpPr>
        <p:spPr>
          <a:xfrm>
            <a:off x="8652658" y="4690888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5309" y="4694322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/>
        </p:nvSpPr>
        <p:spPr>
          <a:xfrm>
            <a:off x="187469" y="4688492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4284" r:id="rId2"/>
    <p:sldLayoutId id="2147484285" r:id="rId3"/>
    <p:sldLayoutId id="2147484286" r:id="rId4"/>
    <p:sldLayoutId id="2147484287" r:id="rId5"/>
    <p:sldLayoutId id="2147484288" r:id="rId6"/>
    <p:sldLayoutId id="2147484289" r:id="rId7"/>
    <p:sldLayoutId id="2147484290" r:id="rId8"/>
    <p:sldLayoutId id="2147484291" r:id="rId9"/>
    <p:sldLayoutId id="2147484292" r:id="rId10"/>
    <p:sldLayoutId id="2147484293" r:id="rId11"/>
    <p:sldLayoutId id="2147484294" r:id="rId12"/>
    <p:sldLayoutId id="2147484295" r:id="rId13"/>
    <p:sldLayoutId id="2147484296" r:id="rId14"/>
    <p:sldLayoutId id="2147484297" r:id="rId15"/>
    <p:sldLayoutId id="2147484298" r:id="rId16"/>
    <p:sldLayoutId id="2147484299" r:id="rId17"/>
    <p:sldLayoutId id="2147484300" r:id="rId18"/>
    <p:sldLayoutId id="2147484301" r:id="rId19"/>
    <p:sldLayoutId id="2147484302" r:id="rId20"/>
    <p:sldLayoutId id="2147484303" r:id="rId21"/>
    <p:sldLayoutId id="2147484304" r:id="rId22"/>
    <p:sldLayoutId id="2147484305" r:id="rId23"/>
    <p:sldLayoutId id="2147484306" r:id="rId24"/>
    <p:sldLayoutId id="2147484307" r:id="rId25"/>
    <p:sldLayoutId id="2147484308" r:id="rId26"/>
    <p:sldLayoutId id="2147484309" r:id="rId27"/>
    <p:sldLayoutId id="2147484310" r:id="rId28"/>
    <p:sldLayoutId id="2147484311" r:id="rId29"/>
    <p:sldLayoutId id="2147484312" r:id="rId30"/>
    <p:sldLayoutId id="2147484313" r:id="rId31"/>
    <p:sldLayoutId id="2147484314" r:id="rId32"/>
    <p:sldLayoutId id="2147484315" r:id="rId33"/>
    <p:sldLayoutId id="2147484316" r:id="rId34"/>
    <p:sldLayoutId id="2147484317" r:id="rId35"/>
    <p:sldLayoutId id="2147484318" r:id="rId36"/>
    <p:sldLayoutId id="2147484319" r:id="rId37"/>
    <p:sldLayoutId id="2147484320" r:id="rId38"/>
    <p:sldLayoutId id="2147484321" r:id="rId39"/>
    <p:sldLayoutId id="2147484322" r:id="rId40"/>
    <p:sldLayoutId id="2147484323" r:id="rId41"/>
    <p:sldLayoutId id="2147484324" r:id="rId42"/>
    <p:sldLayoutId id="2147484325" r:id="rId43"/>
    <p:sldLayoutId id="2147484326" r:id="rId44"/>
    <p:sldLayoutId id="2147484327" r:id="rId45"/>
    <p:sldLayoutId id="2147484328" r:id="rId46"/>
    <p:sldLayoutId id="2147484329" r:id="rId47"/>
    <p:sldLayoutId id="2147484330" r:id="rId48"/>
    <p:sldLayoutId id="2147484331" r:id="rId49"/>
    <p:sldLayoutId id="2147484332" r:id="rId50"/>
    <p:sldLayoutId id="2147484333" r:id="rId51"/>
    <p:sldLayoutId id="2147484334" r:id="rId52"/>
    <p:sldLayoutId id="2147484335" r:id="rId53"/>
    <p:sldLayoutId id="2147484336" r:id="rId54"/>
    <p:sldLayoutId id="2147484337" r:id="rId55"/>
    <p:sldLayoutId id="2147484338" r:id="rId56"/>
    <p:sldLayoutId id="2147484339" r:id="rId57"/>
    <p:sldLayoutId id="2147484340" r:id="rId58"/>
    <p:sldLayoutId id="2147484341" r:id="rId59"/>
    <p:sldLayoutId id="2147484342" r:id="rId60"/>
    <p:sldLayoutId id="2147484343" r:id="rId61"/>
    <p:sldLayoutId id="2147484344" r:id="rId62"/>
    <p:sldLayoutId id="2147484345" r:id="rId63"/>
    <p:sldLayoutId id="2147484346" r:id="rId64"/>
    <p:sldLayoutId id="2147484347" r:id="rId65"/>
    <p:sldLayoutId id="2147484348" r:id="rId66"/>
    <p:sldLayoutId id="2147484349" r:id="rId67"/>
    <p:sldLayoutId id="2147484350" r:id="rId68"/>
    <p:sldLayoutId id="2147484351" r:id="rId69"/>
    <p:sldLayoutId id="2147484352" r:id="rId70"/>
    <p:sldLayoutId id="2147484353" r:id="rId71"/>
    <p:sldLayoutId id="2147484354" r:id="rId72"/>
    <p:sldLayoutId id="2147484355" r:id="rId73"/>
    <p:sldLayoutId id="2147484356" r:id="rId74"/>
    <p:sldLayoutId id="2147484357" r:id="rId75"/>
    <p:sldLayoutId id="2147484358" r:id="rId76"/>
    <p:sldLayoutId id="2147484359" r:id="rId77"/>
    <p:sldLayoutId id="2147484360" r:id="rId78"/>
    <p:sldLayoutId id="2147484361" r:id="rId79"/>
    <p:sldLayoutId id="2147484362" r:id="rId80"/>
    <p:sldLayoutId id="2147484363" r:id="rId81"/>
    <p:sldLayoutId id="2147484364" r:id="rId82"/>
    <p:sldLayoutId id="2147484365" r:id="rId83"/>
    <p:sldLayoutId id="2147484366" r:id="rId84"/>
    <p:sldLayoutId id="2147484367" r:id="rId85"/>
    <p:sldLayoutId id="2147484368" r:id="rId86"/>
    <p:sldLayoutId id="2147484369" r:id="rId87"/>
    <p:sldLayoutId id="2147484370" r:id="rId88"/>
    <p:sldLayoutId id="2147484371" r:id="rId89"/>
    <p:sldLayoutId id="2147484372" r:id="rId90"/>
    <p:sldLayoutId id="2147484373" r:id="rId91"/>
    <p:sldLayoutId id="2147484374" r:id="rId92"/>
    <p:sldLayoutId id="2147484375" r:id="rId93"/>
    <p:sldLayoutId id="2147484376" r:id="rId94"/>
    <p:sldLayoutId id="2147484377" r:id="rId95"/>
    <p:sldLayoutId id="2147484378" r:id="rId96"/>
    <p:sldLayoutId id="2147484379" r:id="rId97"/>
    <p:sldLayoutId id="2147484380" r:id="rId98"/>
    <p:sldLayoutId id="2147484381" r:id="rId99"/>
    <p:sldLayoutId id="2147484382" r:id="rId100"/>
    <p:sldLayoutId id="2147484383" r:id="rId101"/>
    <p:sldLayoutId id="2147484384" r:id="rId102"/>
    <p:sldLayoutId id="2147484385" r:id="rId103"/>
    <p:sldLayoutId id="2147484386" r:id="rId104"/>
    <p:sldLayoutId id="2147484387" r:id="rId105"/>
    <p:sldLayoutId id="2147484388" r:id="rId106"/>
    <p:sldLayoutId id="2147484389" r:id="rId107"/>
    <p:sldLayoutId id="2147484390" r:id="rId108"/>
    <p:sldLayoutId id="2147484391" r:id="rId109"/>
    <p:sldLayoutId id="2147484392" r:id="rId110"/>
    <p:sldLayoutId id="2147484393" r:id="rId111"/>
    <p:sldLayoutId id="2147484394" r:id="rId112"/>
    <p:sldLayoutId id="2147484395" r:id="rId113"/>
    <p:sldLayoutId id="2147484396" r:id="rId114"/>
    <p:sldLayoutId id="2147484397" r:id="rId115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AFDT_transpa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14" y="217143"/>
            <a:ext cx="860780" cy="860780"/>
          </a:xfrm>
          <a:prstGeom prst="rect">
            <a:avLst/>
          </a:prstGeom>
        </p:spPr>
      </p:pic>
      <p:pic>
        <p:nvPicPr>
          <p:cNvPr id="5" name="Image 4" descr="C:\Users\Francis Koller\Pictures\Logo Brütsch-Rüegger Tools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52" y="1385965"/>
            <a:ext cx="1924050" cy="4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Francis Koller\Pictures\Logo Tornos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62" y="1385966"/>
            <a:ext cx="1843405" cy="43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Francis Koller\Pictures\Logo Sylvac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27" y="1385966"/>
            <a:ext cx="1528679" cy="4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7457" y="2308350"/>
            <a:ext cx="8946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H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Digitalisation, </a:t>
            </a:r>
            <a:endParaRPr lang="fr-CH" sz="4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CH" sz="4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l’exemple </a:t>
            </a:r>
            <a:r>
              <a:rPr lang="fr-CH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d’un atelier de décolletage connecté</a:t>
            </a:r>
            <a:endParaRPr lang="fr-CH" sz="4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66" y="1383596"/>
            <a:ext cx="1595193" cy="5633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" y="1383596"/>
            <a:ext cx="1019317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8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Carte_Suisse_Romand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9" y="-1345154"/>
            <a:ext cx="7761957" cy="7761957"/>
          </a:xfrm>
          <a:prstGeom prst="rect">
            <a:avLst/>
          </a:prstGeom>
        </p:spPr>
      </p:pic>
      <p:pic>
        <p:nvPicPr>
          <p:cNvPr id="33" name="Image 32" descr="Logo_AFDT_transpa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9" y="217143"/>
            <a:ext cx="689022" cy="689022"/>
          </a:xfrm>
          <a:prstGeom prst="rect">
            <a:avLst/>
          </a:prstGeom>
        </p:spPr>
      </p:pic>
      <p:grpSp>
        <p:nvGrpSpPr>
          <p:cNvPr id="40" name="Group 251"/>
          <p:cNvGrpSpPr/>
          <p:nvPr/>
        </p:nvGrpSpPr>
        <p:grpSpPr>
          <a:xfrm>
            <a:off x="11025815" y="7322966"/>
            <a:ext cx="1351525" cy="1351525"/>
            <a:chOff x="7824746" y="3440065"/>
            <a:chExt cx="1013644" cy="1013644"/>
          </a:xfrm>
        </p:grpSpPr>
        <p:sp>
          <p:nvSpPr>
            <p:cNvPr id="41" name="Oval 252"/>
            <p:cNvSpPr/>
            <p:nvPr/>
          </p:nvSpPr>
          <p:spPr>
            <a:xfrm flipH="1">
              <a:off x="7824746" y="3440065"/>
              <a:ext cx="1013644" cy="1013644"/>
            </a:xfrm>
            <a:prstGeom prst="ellipse">
              <a:avLst/>
            </a:prstGeom>
            <a:solidFill>
              <a:schemeClr val="bg1">
                <a:lumMod val="75000"/>
                <a:lumOff val="2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42" name="Pie 253"/>
            <p:cNvSpPr/>
            <p:nvPr/>
          </p:nvSpPr>
          <p:spPr>
            <a:xfrm flipH="1">
              <a:off x="7824746" y="3440065"/>
              <a:ext cx="1013644" cy="1013644"/>
            </a:xfrm>
            <a:prstGeom prst="pie">
              <a:avLst>
                <a:gd name="adj1" fmla="val 20669961"/>
                <a:gd name="adj2" fmla="val 1620000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43" name="Oval 254"/>
            <p:cNvSpPr/>
            <p:nvPr/>
          </p:nvSpPr>
          <p:spPr>
            <a:xfrm>
              <a:off x="79056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80%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Lorem ipsum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685800" y="209987"/>
            <a:ext cx="7772400" cy="61317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L’industrie</a:t>
            </a:r>
            <a:r>
              <a:rPr lang="en-US" dirty="0" smtClean="0"/>
              <a:t> du décolletage</a:t>
            </a:r>
            <a:endParaRPr lang="en-US" dirty="0"/>
          </a:p>
        </p:txBody>
      </p:sp>
      <p:sp>
        <p:nvSpPr>
          <p:cNvPr id="19" name="Text Placeholder 103"/>
          <p:cNvSpPr txBox="1">
            <a:spLocks/>
          </p:cNvSpPr>
          <p:nvPr/>
        </p:nvSpPr>
        <p:spPr>
          <a:xfrm>
            <a:off x="685800" y="635348"/>
            <a:ext cx="7772400" cy="304800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e</a:t>
            </a:r>
            <a:r>
              <a:rPr lang="en-US" dirty="0" smtClean="0"/>
              <a:t>n Suisse </a:t>
            </a:r>
            <a:r>
              <a:rPr lang="en-US" dirty="0" err="1" smtClean="0"/>
              <a:t>romande</a:t>
            </a:r>
            <a:endParaRPr lang="en-US" dirty="0"/>
          </a:p>
        </p:txBody>
      </p:sp>
      <p:sp>
        <p:nvSpPr>
          <p:cNvPr id="21" name="Oval 11"/>
          <p:cNvSpPr/>
          <p:nvPr/>
        </p:nvSpPr>
        <p:spPr>
          <a:xfrm>
            <a:off x="5363993" y="1241363"/>
            <a:ext cx="486989" cy="50745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319182" y="1274724"/>
            <a:ext cx="1592888" cy="4796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50"/>
              </a:spcAft>
            </a:pPr>
            <a:r>
              <a:rPr lang="en-US" sz="1400" b="1" spc="-53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Nombre</a:t>
            </a:r>
            <a:r>
              <a:rPr lang="en-US" sz="1400" b="1" spc="-53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spc="-53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d’entreprises</a:t>
            </a:r>
            <a:r>
              <a:rPr lang="en-US" sz="1400" b="1" spc="-53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spc="-53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1400" spc="-53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50"/>
              </a:spcAft>
            </a:pPr>
            <a:r>
              <a:rPr lang="en-US" sz="1100" dirty="0" smtClean="0"/>
              <a:t> 170 </a:t>
            </a:r>
            <a:endParaRPr lang="en-US" sz="1100" dirty="0"/>
          </a:p>
        </p:txBody>
      </p:sp>
      <p:sp>
        <p:nvSpPr>
          <p:cNvPr id="12" name="Oval 11"/>
          <p:cNvSpPr/>
          <p:nvPr/>
        </p:nvSpPr>
        <p:spPr>
          <a:xfrm>
            <a:off x="5364973" y="2093911"/>
            <a:ext cx="486989" cy="50745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Oval 13"/>
          <p:cNvSpPr/>
          <p:nvPr/>
        </p:nvSpPr>
        <p:spPr>
          <a:xfrm>
            <a:off x="5363992" y="2666559"/>
            <a:ext cx="486989" cy="52840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al 14"/>
          <p:cNvSpPr/>
          <p:nvPr/>
        </p:nvSpPr>
        <p:spPr>
          <a:xfrm>
            <a:off x="5364973" y="3297284"/>
            <a:ext cx="502606" cy="52840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  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Oval 15"/>
          <p:cNvSpPr/>
          <p:nvPr/>
        </p:nvSpPr>
        <p:spPr>
          <a:xfrm>
            <a:off x="5355159" y="3928009"/>
            <a:ext cx="522233" cy="50801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15403" y="1874152"/>
            <a:ext cx="1199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FF0000"/>
                </a:solidFill>
                <a:latin typeface="Open Sans" panose="020B0606030504020204"/>
              </a:rPr>
              <a:t>% de l’activité</a:t>
            </a:r>
            <a:r>
              <a:rPr lang="fr-CH" sz="1000" dirty="0">
                <a:solidFill>
                  <a:srgbClr val="FF0000"/>
                </a:solidFill>
                <a:latin typeface="Open Sans" panose="020B0606030504020204"/>
              </a:rPr>
              <a:t> :</a:t>
            </a:r>
            <a:endParaRPr lang="en-US" sz="1000" b="1" spc="-53" dirty="0">
              <a:solidFill>
                <a:srgbClr val="FF0000"/>
              </a:solidFill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4"/>
          <p:cNvSpPr txBox="1"/>
          <p:nvPr/>
        </p:nvSpPr>
        <p:spPr>
          <a:xfrm>
            <a:off x="6309053" y="2165169"/>
            <a:ext cx="1290649" cy="4796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50"/>
              </a:spcAft>
            </a:pPr>
            <a:r>
              <a:rPr lang="en-US" sz="1400" b="1" spc="-53" dirty="0" err="1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Horlogerie</a:t>
            </a:r>
            <a:endParaRPr lang="en-US" sz="1400" b="1" spc="-53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50"/>
              </a:spcAft>
            </a:pPr>
            <a:r>
              <a:rPr lang="en-US" sz="1100" dirty="0" smtClean="0"/>
              <a:t> 50 %</a:t>
            </a:r>
            <a:endParaRPr lang="en-US" sz="1100" dirty="0"/>
          </a:p>
        </p:txBody>
      </p:sp>
      <p:sp>
        <p:nvSpPr>
          <p:cNvPr id="25" name="TextBox 5"/>
          <p:cNvSpPr txBox="1"/>
          <p:nvPr/>
        </p:nvSpPr>
        <p:spPr>
          <a:xfrm>
            <a:off x="6315403" y="2773544"/>
            <a:ext cx="1290649" cy="4796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50"/>
              </a:spcAft>
            </a:pPr>
            <a:r>
              <a:rPr lang="en-US" sz="1400" b="1" spc="-53" dirty="0" err="1" smtClean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Médical</a:t>
            </a:r>
            <a:endParaRPr lang="en-US" sz="1400" b="1" spc="-53" dirty="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50"/>
              </a:spcAft>
            </a:pPr>
            <a:r>
              <a:rPr lang="en-US" sz="1100" dirty="0" smtClean="0"/>
              <a:t>13 %</a:t>
            </a:r>
            <a:endParaRPr lang="en-US" sz="1100" dirty="0"/>
          </a:p>
        </p:txBody>
      </p:sp>
      <p:sp>
        <p:nvSpPr>
          <p:cNvPr id="26" name="TextBox 7"/>
          <p:cNvSpPr txBox="1"/>
          <p:nvPr/>
        </p:nvSpPr>
        <p:spPr>
          <a:xfrm>
            <a:off x="6315404" y="3285200"/>
            <a:ext cx="1290649" cy="4796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50"/>
              </a:spcAft>
            </a:pPr>
            <a:r>
              <a:rPr lang="en-US" sz="1400" b="1" spc="-53" dirty="0" err="1" smtClean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Connectique</a:t>
            </a:r>
            <a:endParaRPr lang="en-US" sz="1400" b="1" spc="-53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50"/>
              </a:spcAft>
            </a:pPr>
            <a:r>
              <a:rPr lang="en-US" sz="1100" dirty="0" smtClean="0"/>
              <a:t>12 %</a:t>
            </a:r>
            <a:endParaRPr lang="en-US" sz="1100" dirty="0"/>
          </a:p>
        </p:txBody>
      </p:sp>
      <p:sp>
        <p:nvSpPr>
          <p:cNvPr id="28" name="TextBox 6"/>
          <p:cNvSpPr txBox="1"/>
          <p:nvPr/>
        </p:nvSpPr>
        <p:spPr>
          <a:xfrm>
            <a:off x="6319182" y="3925292"/>
            <a:ext cx="1290649" cy="47961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150"/>
              </a:spcAft>
            </a:pPr>
            <a:r>
              <a:rPr lang="en-US" sz="1400" b="1" spc="-53" dirty="0" err="1" smtClean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Autres</a:t>
            </a:r>
            <a:endParaRPr lang="en-US" sz="1400" spc="-53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50"/>
              </a:spcAft>
            </a:pPr>
            <a:r>
              <a:rPr lang="en-US" sz="1100" dirty="0" smtClean="0"/>
              <a:t> 25 %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4366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36396" y="1323248"/>
            <a:ext cx="1570154" cy="1699352"/>
            <a:chOff x="1167211" y="1805628"/>
            <a:chExt cx="2643752" cy="2643752"/>
          </a:xfrm>
        </p:grpSpPr>
        <p:sp>
          <p:nvSpPr>
            <p:cNvPr id="5" name="Pie 4"/>
            <p:cNvSpPr/>
            <p:nvPr/>
          </p:nvSpPr>
          <p:spPr>
            <a:xfrm>
              <a:off x="1167211" y="1805628"/>
              <a:ext cx="2643752" cy="2643752"/>
            </a:xfrm>
            <a:prstGeom prst="pie">
              <a:avLst>
                <a:gd name="adj1" fmla="val 10800000"/>
                <a:gd name="adj2" fmla="val 21597195"/>
              </a:avLst>
            </a:prstGeom>
            <a:solidFill>
              <a:schemeClr val="accent1">
                <a:alpha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3" name="Isosceles Triangle 2"/>
            <p:cNvSpPr/>
            <p:nvPr/>
          </p:nvSpPr>
          <p:spPr>
            <a:xfrm rot="10800000">
              <a:off x="2385777" y="3127505"/>
              <a:ext cx="206620" cy="20891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67211" y="3381509"/>
              <a:ext cx="2643752" cy="46884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1700" dirty="0" err="1" smtClean="0"/>
                <a:t>Horlogerie</a:t>
              </a:r>
              <a:endParaRPr lang="en-US" sz="1700" dirty="0"/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1969399" y="1308734"/>
            <a:ext cx="1566390" cy="1744479"/>
            <a:chOff x="3258815" y="1806593"/>
            <a:chExt cx="2643752" cy="2643752"/>
          </a:xfrm>
        </p:grpSpPr>
        <p:sp>
          <p:nvSpPr>
            <p:cNvPr id="39" name="Pie 4"/>
            <p:cNvSpPr/>
            <p:nvPr/>
          </p:nvSpPr>
          <p:spPr>
            <a:xfrm>
              <a:off x="3258815" y="1806593"/>
              <a:ext cx="2643752" cy="2643752"/>
            </a:xfrm>
            <a:prstGeom prst="pie">
              <a:avLst>
                <a:gd name="adj1" fmla="val 10800000"/>
                <a:gd name="adj2" fmla="val 21597195"/>
              </a:avLst>
            </a:prstGeom>
            <a:solidFill>
              <a:schemeClr val="accent3">
                <a:alpha val="80000"/>
              </a:schemeClr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40" name="Isosceles Triangle 2"/>
            <p:cNvSpPr/>
            <p:nvPr/>
          </p:nvSpPr>
          <p:spPr>
            <a:xfrm rot="10800000">
              <a:off x="4477381" y="3128470"/>
              <a:ext cx="206620" cy="20891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58815" y="3381509"/>
              <a:ext cx="2643752" cy="46884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1700" dirty="0" err="1" smtClean="0"/>
                <a:t>Médical</a:t>
              </a:r>
              <a:endParaRPr lang="en-US" sz="1700" dirty="0"/>
            </a:p>
          </p:txBody>
        </p:sp>
      </p:grpSp>
      <p:pic>
        <p:nvPicPr>
          <p:cNvPr id="54" name="Image 53" descr="Logo_AFDT_transparen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9" y="217143"/>
            <a:ext cx="689022" cy="689022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85800" y="209987"/>
            <a:ext cx="7772400" cy="61317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L’industrie</a:t>
            </a:r>
            <a:r>
              <a:rPr lang="en-US" dirty="0" smtClean="0"/>
              <a:t> du décolletage</a:t>
            </a:r>
            <a:endParaRPr lang="en-US" dirty="0"/>
          </a:p>
        </p:txBody>
      </p:sp>
      <p:sp>
        <p:nvSpPr>
          <p:cNvPr id="17" name="Text Placeholder 103"/>
          <p:cNvSpPr txBox="1">
            <a:spLocks/>
          </p:cNvSpPr>
          <p:nvPr/>
        </p:nvSpPr>
        <p:spPr>
          <a:xfrm>
            <a:off x="685800" y="635348"/>
            <a:ext cx="7772400" cy="304800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1600" kern="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Domaines</a:t>
            </a:r>
            <a:r>
              <a:rPr lang="en-US" dirty="0" smtClean="0"/>
              <a:t> </a:t>
            </a:r>
            <a:r>
              <a:rPr lang="en-US" dirty="0" err="1" smtClean="0"/>
              <a:t>d’activités</a:t>
            </a:r>
            <a:endParaRPr lang="en-US" dirty="0"/>
          </a:p>
        </p:txBody>
      </p:sp>
      <p:grpSp>
        <p:nvGrpSpPr>
          <p:cNvPr id="21" name="Grouper 20"/>
          <p:cNvGrpSpPr/>
          <p:nvPr/>
        </p:nvGrpSpPr>
        <p:grpSpPr>
          <a:xfrm>
            <a:off x="7401145" y="1356452"/>
            <a:ext cx="1569496" cy="1632943"/>
            <a:chOff x="1167211" y="1805628"/>
            <a:chExt cx="2643752" cy="2643752"/>
          </a:xfrm>
        </p:grpSpPr>
        <p:sp>
          <p:nvSpPr>
            <p:cNvPr id="22" name="Pie 4"/>
            <p:cNvSpPr/>
            <p:nvPr/>
          </p:nvSpPr>
          <p:spPr>
            <a:xfrm>
              <a:off x="1167211" y="1805628"/>
              <a:ext cx="2643752" cy="2643752"/>
            </a:xfrm>
            <a:prstGeom prst="pie">
              <a:avLst>
                <a:gd name="adj1" fmla="val 10800000"/>
                <a:gd name="adj2" fmla="val 21597195"/>
              </a:avLst>
            </a:prstGeom>
            <a:solidFill>
              <a:schemeClr val="bg2">
                <a:alpha val="80000"/>
              </a:schemeClr>
            </a:solidFill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23" name="Isosceles Triangle 2"/>
            <p:cNvSpPr/>
            <p:nvPr/>
          </p:nvSpPr>
          <p:spPr>
            <a:xfrm rot="10800000">
              <a:off x="2385777" y="3127505"/>
              <a:ext cx="206620" cy="20891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67211" y="3381509"/>
              <a:ext cx="2643752" cy="46884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1700" dirty="0" err="1" smtClean="0"/>
                <a:t>Aéronautique</a:t>
              </a:r>
              <a:endParaRPr lang="en-US" sz="1700" dirty="0"/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3773145" y="1306563"/>
            <a:ext cx="1597710" cy="1779862"/>
            <a:chOff x="3789685" y="1806595"/>
            <a:chExt cx="1865664" cy="1865664"/>
          </a:xfrm>
        </p:grpSpPr>
        <p:sp>
          <p:nvSpPr>
            <p:cNvPr id="26" name="Pie 4"/>
            <p:cNvSpPr/>
            <p:nvPr/>
          </p:nvSpPr>
          <p:spPr>
            <a:xfrm>
              <a:off x="3789685" y="1806595"/>
              <a:ext cx="1865664" cy="1865664"/>
            </a:xfrm>
            <a:prstGeom prst="pie">
              <a:avLst>
                <a:gd name="adj1" fmla="val 10800000"/>
                <a:gd name="adj2" fmla="val 21597195"/>
              </a:avLst>
            </a:prstGeom>
            <a:solidFill>
              <a:schemeClr val="accent5">
                <a:alpha val="80000"/>
              </a:schemeClr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"/>
            <p:cNvSpPr/>
            <p:nvPr/>
          </p:nvSpPr>
          <p:spPr>
            <a:xfrm rot="10800000">
              <a:off x="4649612" y="2739428"/>
              <a:ext cx="145809" cy="147425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789685" y="2918675"/>
              <a:ext cx="1865664" cy="330860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1700" dirty="0" err="1" smtClean="0"/>
                <a:t>Connectique</a:t>
              </a:r>
              <a:endParaRPr lang="en-US" sz="1700" dirty="0"/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5625460" y="1308734"/>
            <a:ext cx="1521080" cy="1744479"/>
            <a:chOff x="5325019" y="1805628"/>
            <a:chExt cx="2643752" cy="2643752"/>
          </a:xfrm>
        </p:grpSpPr>
        <p:sp>
          <p:nvSpPr>
            <p:cNvPr id="43" name="Pie 4"/>
            <p:cNvSpPr/>
            <p:nvPr/>
          </p:nvSpPr>
          <p:spPr>
            <a:xfrm>
              <a:off x="5325019" y="1805628"/>
              <a:ext cx="2643752" cy="2643752"/>
            </a:xfrm>
            <a:prstGeom prst="pie">
              <a:avLst>
                <a:gd name="adj1" fmla="val 10800000"/>
                <a:gd name="adj2" fmla="val 21597195"/>
              </a:avLst>
            </a:prstGeom>
            <a:solidFill>
              <a:schemeClr val="accent6">
                <a:alpha val="80000"/>
              </a:schemeClr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44" name="Isosceles Triangle 2"/>
            <p:cNvSpPr/>
            <p:nvPr/>
          </p:nvSpPr>
          <p:spPr>
            <a:xfrm rot="10800000">
              <a:off x="6543585" y="3127505"/>
              <a:ext cx="206620" cy="208910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25019" y="3381509"/>
              <a:ext cx="2643752" cy="468847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1700" dirty="0" smtClean="0"/>
                <a:t>Automobile</a:t>
              </a:r>
              <a:endParaRPr lang="en-US" sz="1700" dirty="0"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634" y="3242585"/>
            <a:ext cx="2116511" cy="141012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77" y="3238583"/>
            <a:ext cx="1367424" cy="136742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855" y="3247464"/>
            <a:ext cx="2130925" cy="142240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173" y="3238584"/>
            <a:ext cx="2138459" cy="1472975"/>
          </a:xfrm>
          <a:prstGeom prst="rect">
            <a:avLst/>
          </a:prstGeom>
        </p:spPr>
      </p:pic>
      <p:pic>
        <p:nvPicPr>
          <p:cNvPr id="3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25009"/>
            <a:ext cx="14224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5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Logo_AFDT_transpa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9" y="217143"/>
            <a:ext cx="689022" cy="689022"/>
          </a:xfrm>
          <a:prstGeom prst="rect">
            <a:avLst/>
          </a:prstGeom>
        </p:spPr>
      </p:pic>
      <p:grpSp>
        <p:nvGrpSpPr>
          <p:cNvPr id="40" name="Group 251"/>
          <p:cNvGrpSpPr/>
          <p:nvPr/>
        </p:nvGrpSpPr>
        <p:grpSpPr>
          <a:xfrm>
            <a:off x="11025815" y="7322966"/>
            <a:ext cx="1351525" cy="1351525"/>
            <a:chOff x="7824746" y="3440065"/>
            <a:chExt cx="1013644" cy="1013644"/>
          </a:xfrm>
        </p:grpSpPr>
        <p:sp>
          <p:nvSpPr>
            <p:cNvPr id="41" name="Oval 252"/>
            <p:cNvSpPr/>
            <p:nvPr/>
          </p:nvSpPr>
          <p:spPr>
            <a:xfrm flipH="1">
              <a:off x="7824746" y="3440065"/>
              <a:ext cx="1013644" cy="1013644"/>
            </a:xfrm>
            <a:prstGeom prst="ellipse">
              <a:avLst/>
            </a:prstGeom>
            <a:solidFill>
              <a:schemeClr val="bg1">
                <a:lumMod val="75000"/>
                <a:lumOff val="25000"/>
                <a:alpha val="9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42" name="Pie 253"/>
            <p:cNvSpPr/>
            <p:nvPr/>
          </p:nvSpPr>
          <p:spPr>
            <a:xfrm flipH="1">
              <a:off x="7824746" y="3440065"/>
              <a:ext cx="1013644" cy="1013644"/>
            </a:xfrm>
            <a:prstGeom prst="pie">
              <a:avLst>
                <a:gd name="adj1" fmla="val 20669961"/>
                <a:gd name="adj2" fmla="val 16200000"/>
              </a:avLst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43" name="Oval 254"/>
            <p:cNvSpPr/>
            <p:nvPr/>
          </p:nvSpPr>
          <p:spPr>
            <a:xfrm>
              <a:off x="7905614" y="3520933"/>
              <a:ext cx="851908" cy="85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80%</a:t>
              </a:r>
            </a:p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Lorem ipsum</a:t>
              </a: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2454"/>
            <a:ext cx="9144000" cy="22510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70660" y="217143"/>
            <a:ext cx="7223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smtClean="0"/>
              <a:t>ASSOCIATION DES FABRICANTS DE DECOLLETAGES ET DE TAILLAGES</a:t>
            </a:r>
          </a:p>
          <a:p>
            <a:endParaRPr lang="fr-CH" dirty="0"/>
          </a:p>
          <a:p>
            <a:r>
              <a:rPr lang="fr-CH" dirty="0" smtClean="0"/>
              <a:t>	Association professionnelle</a:t>
            </a:r>
          </a:p>
          <a:p>
            <a:r>
              <a:rPr lang="fr-CH" dirty="0" smtClean="0"/>
              <a:t>	70 membres</a:t>
            </a:r>
          </a:p>
          <a:p>
            <a:r>
              <a:rPr lang="fr-CH" dirty="0" smtClean="0"/>
              <a:t>	Suisse romande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157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156"/>
          <p:cNvGrpSpPr/>
          <p:nvPr/>
        </p:nvGrpSpPr>
        <p:grpSpPr>
          <a:xfrm>
            <a:off x="866881" y="1259690"/>
            <a:ext cx="2027691" cy="1196680"/>
            <a:chOff x="640449" y="313260"/>
            <a:chExt cx="2560869" cy="1511345"/>
          </a:xfrm>
        </p:grpSpPr>
        <p:sp>
          <p:nvSpPr>
            <p:cNvPr id="6" name="Rounded Rectangle 5"/>
            <p:cNvSpPr/>
            <p:nvPr/>
          </p:nvSpPr>
          <p:spPr>
            <a:xfrm rot="2700000">
              <a:off x="1874844" y="770460"/>
              <a:ext cx="1325880" cy="41148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ounded Rectangle 6"/>
            <p:cNvSpPr/>
            <p:nvPr/>
          </p:nvSpPr>
          <p:spPr>
            <a:xfrm rot="8100000">
              <a:off x="1879512" y="1413125"/>
              <a:ext cx="1321806" cy="41148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40449" y="1091722"/>
              <a:ext cx="2426902" cy="41148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853440" bIns="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2246990" y="2318435"/>
            <a:ext cx="2027691" cy="1196680"/>
            <a:chOff x="2020559" y="954126"/>
            <a:chExt cx="2560869" cy="1511345"/>
          </a:xfrm>
        </p:grpSpPr>
        <p:sp>
          <p:nvSpPr>
            <p:cNvPr id="69" name="Rounded Rectangle 68"/>
            <p:cNvSpPr/>
            <p:nvPr/>
          </p:nvSpPr>
          <p:spPr>
            <a:xfrm rot="2700000">
              <a:off x="3254954" y="1411326"/>
              <a:ext cx="1325880" cy="41148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0" name="Rounded Rectangle 69"/>
            <p:cNvSpPr/>
            <p:nvPr/>
          </p:nvSpPr>
          <p:spPr>
            <a:xfrm rot="8100000">
              <a:off x="3259622" y="2053991"/>
              <a:ext cx="1321806" cy="41148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2020559" y="1732588"/>
              <a:ext cx="2426902" cy="41148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31520" tIns="0" rIns="853440" bIns="0"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2896660" y="1817254"/>
            <a:ext cx="5421815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 smtClean="0"/>
              <a:t>Promotion : </a:t>
            </a:r>
            <a:r>
              <a:rPr lang="en-US" sz="2000" dirty="0" err="1" smtClean="0"/>
              <a:t>animer</a:t>
            </a:r>
            <a:r>
              <a:rPr lang="en-US" sz="2000" dirty="0" smtClean="0"/>
              <a:t>, </a:t>
            </a:r>
            <a:r>
              <a:rPr lang="en-US" sz="2000" dirty="0" err="1" smtClean="0"/>
              <a:t>réseauter</a:t>
            </a:r>
            <a:r>
              <a:rPr lang="en-US" sz="2000" dirty="0" smtClean="0"/>
              <a:t>, </a:t>
            </a:r>
            <a:r>
              <a:rPr lang="en-US" sz="2000" dirty="0" err="1" smtClean="0"/>
              <a:t>fédérer</a:t>
            </a:r>
            <a:endParaRPr lang="en-US" sz="2000" dirty="0"/>
          </a:p>
        </p:txBody>
      </p:sp>
      <p:sp>
        <p:nvSpPr>
          <p:cNvPr id="64" name="Rectangle 63"/>
          <p:cNvSpPr/>
          <p:nvPr/>
        </p:nvSpPr>
        <p:spPr>
          <a:xfrm>
            <a:off x="4225396" y="2901573"/>
            <a:ext cx="3966107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 smtClean="0"/>
              <a:t>Formation : </a:t>
            </a:r>
            <a:r>
              <a:rPr lang="en-US" sz="2000" dirty="0" err="1" smtClean="0"/>
              <a:t>harmoniser</a:t>
            </a:r>
            <a:r>
              <a:rPr lang="en-US" sz="2000" dirty="0" smtClean="0"/>
              <a:t>, </a:t>
            </a:r>
            <a:r>
              <a:rPr lang="en-US" sz="2000" dirty="0" err="1" smtClean="0"/>
              <a:t>valoriser</a:t>
            </a:r>
            <a:r>
              <a:rPr lang="en-US" sz="2000" dirty="0" smtClean="0"/>
              <a:t>,      </a:t>
            </a:r>
            <a:endParaRPr lang="en-US" sz="2000" dirty="0"/>
          </a:p>
        </p:txBody>
      </p:sp>
      <p:pic>
        <p:nvPicPr>
          <p:cNvPr id="66" name="Image 65" descr="Logo_AFDT_transparen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9" y="217143"/>
            <a:ext cx="689022" cy="689022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685800" y="209987"/>
            <a:ext cx="7772400" cy="61317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Les missions de </a:t>
            </a:r>
            <a:r>
              <a:rPr lang="en-US" dirty="0" err="1" smtClean="0"/>
              <a:t>l’AFDT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602824" y="3288604"/>
            <a:ext cx="2236977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000" dirty="0" err="1" smtClean="0"/>
              <a:t>défendre</a:t>
            </a:r>
            <a:r>
              <a:rPr lang="en-US" sz="2000" dirty="0" smtClean="0"/>
              <a:t>, former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91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89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625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 65" descr="Logo_AFDT_transparen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79" y="217143"/>
            <a:ext cx="689022" cy="689022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685800" y="209987"/>
            <a:ext cx="7772400" cy="613171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Les </a:t>
            </a:r>
            <a:r>
              <a:rPr lang="en-US" dirty="0" err="1" smtClean="0"/>
              <a:t>activités</a:t>
            </a:r>
            <a:r>
              <a:rPr lang="en-US" dirty="0" smtClean="0"/>
              <a:t> de </a:t>
            </a:r>
            <a:r>
              <a:rPr lang="en-US" dirty="0" err="1" smtClean="0"/>
              <a:t>l’AFDT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4" y="1021034"/>
            <a:ext cx="8066589" cy="36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ogo_AFDT_transpare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14" y="217143"/>
            <a:ext cx="860780" cy="860780"/>
          </a:xfrm>
          <a:prstGeom prst="rect">
            <a:avLst/>
          </a:prstGeom>
        </p:spPr>
      </p:pic>
      <p:pic>
        <p:nvPicPr>
          <p:cNvPr id="5" name="Image 4" descr="C:\Users\Francis Koller\Pictures\Logo Brütsch-Rüegger Tools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18" y="1854389"/>
            <a:ext cx="1924050" cy="4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C:\Users\Francis Koller\Pictures\Logo Tornos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4" y="3218095"/>
            <a:ext cx="1843405" cy="43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Francis Koller\Pictures\Logo Sylvac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34" y="2536242"/>
            <a:ext cx="1528679" cy="4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/>
          <p:cNvSpPr txBox="1"/>
          <p:nvPr/>
        </p:nvSpPr>
        <p:spPr>
          <a:xfrm>
            <a:off x="3257549" y="1275017"/>
            <a:ext cx="484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Laurent Martinerie, responsable CIP-CTDT</a:t>
            </a:r>
            <a:endParaRPr lang="fr-CH" dirty="0"/>
          </a:p>
        </p:txBody>
      </p:sp>
      <p:sp>
        <p:nvSpPr>
          <p:cNvPr id="11" name="ZoneTexte 10"/>
          <p:cNvSpPr txBox="1"/>
          <p:nvPr/>
        </p:nvSpPr>
        <p:spPr>
          <a:xfrm>
            <a:off x="3257549" y="1847492"/>
            <a:ext cx="51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Baptiste Rüegg, </a:t>
            </a:r>
            <a:r>
              <a:rPr lang="fr-CH" dirty="0" err="1" smtClean="0"/>
              <a:t>industrial</a:t>
            </a:r>
            <a:r>
              <a:rPr lang="fr-CH" dirty="0" smtClean="0"/>
              <a:t> solutions team leader</a:t>
            </a:r>
            <a:endParaRPr lang="fr-CH" dirty="0"/>
          </a:p>
        </p:txBody>
      </p:sp>
      <p:sp>
        <p:nvSpPr>
          <p:cNvPr id="12" name="ZoneTexte 11"/>
          <p:cNvSpPr txBox="1"/>
          <p:nvPr/>
        </p:nvSpPr>
        <p:spPr>
          <a:xfrm>
            <a:off x="3257548" y="2536242"/>
            <a:ext cx="484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Didier </a:t>
            </a:r>
            <a:r>
              <a:rPr lang="fr-CH" dirty="0" err="1" smtClean="0"/>
              <a:t>Gogniat</a:t>
            </a:r>
            <a:r>
              <a:rPr lang="fr-CH" dirty="0" smtClean="0"/>
              <a:t>, Area sales manager, </a:t>
            </a:r>
            <a:r>
              <a:rPr lang="fr-CH" dirty="0" err="1" smtClean="0"/>
              <a:t>resp</a:t>
            </a:r>
            <a:r>
              <a:rPr lang="fr-CH" dirty="0" smtClean="0"/>
              <a:t>. logiciels </a:t>
            </a:r>
            <a:r>
              <a:rPr lang="fr-CH" dirty="0" err="1" smtClean="0"/>
              <a:t>Sylvac</a:t>
            </a:r>
            <a:endParaRPr lang="fr-CH" dirty="0"/>
          </a:p>
        </p:txBody>
      </p:sp>
      <p:sp>
        <p:nvSpPr>
          <p:cNvPr id="13" name="ZoneTexte 12"/>
          <p:cNvSpPr txBox="1"/>
          <p:nvPr/>
        </p:nvSpPr>
        <p:spPr>
          <a:xfrm>
            <a:off x="3252783" y="3261733"/>
            <a:ext cx="484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Michael </a:t>
            </a:r>
            <a:r>
              <a:rPr lang="fr-CH" dirty="0" err="1" smtClean="0"/>
              <a:t>Dünner</a:t>
            </a:r>
            <a:r>
              <a:rPr lang="fr-CH" dirty="0" smtClean="0"/>
              <a:t>, </a:t>
            </a:r>
            <a:r>
              <a:rPr lang="fr-CH" dirty="0" err="1" smtClean="0"/>
              <a:t>product</a:t>
            </a:r>
            <a:r>
              <a:rPr lang="fr-CH" dirty="0" smtClean="0"/>
              <a:t> manager</a:t>
            </a:r>
            <a:endParaRPr lang="fr-CH" dirty="0"/>
          </a:p>
        </p:txBody>
      </p:sp>
      <p:sp>
        <p:nvSpPr>
          <p:cNvPr id="14" name="ZoneTexte 13"/>
          <p:cNvSpPr txBox="1"/>
          <p:nvPr/>
        </p:nvSpPr>
        <p:spPr>
          <a:xfrm>
            <a:off x="3257549" y="3843407"/>
            <a:ext cx="484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Jimmy Chappuis, chef projet 4.0</a:t>
            </a:r>
            <a:endParaRPr lang="fr-CH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1123922"/>
            <a:ext cx="1019317" cy="52394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3851334"/>
            <a:ext cx="1595193" cy="56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9_Navy Lime widescreen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6_i9_Navy Lime widescreen">
  <a:themeElements>
    <a:clrScheme name="i9_Navy Lime Dark">
      <a:dk1>
        <a:srgbClr val="FFFFFF"/>
      </a:dk1>
      <a:lt1>
        <a:srgbClr val="2B2B2D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1.xml><?xml version="1.0" encoding="utf-8"?>
<a:theme xmlns:a="http://schemas.openxmlformats.org/drawingml/2006/main" name="5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9_Navy Lime widescreen">
  <a:themeElements>
    <a:clrScheme name="Base 4">
      <a:dk1>
        <a:srgbClr val="FFFFFF"/>
      </a:dk1>
      <a:lt1>
        <a:srgbClr val="2B2B2D"/>
      </a:lt1>
      <a:dk2>
        <a:srgbClr val="1C5686"/>
      </a:dk2>
      <a:lt2>
        <a:srgbClr val="22658C"/>
      </a:lt2>
      <a:accent1>
        <a:srgbClr val="CAD82A"/>
      </a:accent1>
      <a:accent2>
        <a:srgbClr val="5E89BD"/>
      </a:accent2>
      <a:accent3>
        <a:srgbClr val="3A6BA6"/>
      </a:accent3>
      <a:accent4>
        <a:srgbClr val="1E599E"/>
      </a:accent4>
      <a:accent5>
        <a:srgbClr val="0F4280"/>
      </a:accent5>
      <a:accent6>
        <a:srgbClr val="073265"/>
      </a:accent6>
      <a:hlink>
        <a:srgbClr val="FFFFFF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2_i9_Navy Lime widescreen">
  <a:themeElements>
    <a:clrScheme name="i9_Navy Lime Dark">
      <a:dk1>
        <a:srgbClr val="FFFFFF"/>
      </a:dk1>
      <a:lt1>
        <a:srgbClr val="2B2B2D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i9_Navy Lime widescreen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4_i9_Navy Lime widescreen">
  <a:themeElements>
    <a:clrScheme name="i9_Navy Lime Dark">
      <a:dk1>
        <a:srgbClr val="FFFFFF"/>
      </a:dk1>
      <a:lt1>
        <a:srgbClr val="2B2B2D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5_i9_Navy Lime widescreen">
  <a:themeElements>
    <a:clrScheme name="i9_Navy Lime">
      <a:dk1>
        <a:srgbClr val="57565A"/>
      </a:dk1>
      <a:lt1>
        <a:sysClr val="window" lastClr="FFFFFF"/>
      </a:lt1>
      <a:dk2>
        <a:srgbClr val="1C5686"/>
      </a:dk2>
      <a:lt2>
        <a:srgbClr val="22658C"/>
      </a:lt2>
      <a:accent1>
        <a:srgbClr val="CAD82A"/>
      </a:accent1>
      <a:accent2>
        <a:srgbClr val="B2C441"/>
      </a:accent2>
      <a:accent3>
        <a:srgbClr val="8EB240"/>
      </a:accent3>
      <a:accent4>
        <a:srgbClr val="649E4A"/>
      </a:accent4>
      <a:accent5>
        <a:srgbClr val="378966"/>
      </a:accent5>
      <a:accent6>
        <a:srgbClr val="197585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FF4834CF4BE41BBC2F24CD94CDAB7" ma:contentTypeVersion="12" ma:contentTypeDescription="Crée un document." ma:contentTypeScope="" ma:versionID="6e5acb2c0e413f5ace6bd3b5be18f4cc">
  <xsd:schema xmlns:xsd="http://www.w3.org/2001/XMLSchema" xmlns:xs="http://www.w3.org/2001/XMLSchema" xmlns:p="http://schemas.microsoft.com/office/2006/metadata/properties" xmlns:ns2="b488553e-6e89-4d7f-b083-a71e37a7962f" xmlns:ns3="8d1db0f9-2c65-4ee1-8756-13fa477d36b7" targetNamespace="http://schemas.microsoft.com/office/2006/metadata/properties" ma:root="true" ma:fieldsID="3bd505a57ff93de75d3758080dc053a5" ns2:_="" ns3:_="">
    <xsd:import namespace="b488553e-6e89-4d7f-b083-a71e37a7962f"/>
    <xsd:import namespace="8d1db0f9-2c65-4ee1-8756-13fa477d3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553e-6e89-4d7f-b083-a71e37a79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1db0f9-2c65-4ee1-8756-13fa477d36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BAF2D9-4955-45EE-A440-3B4B1EB8D87E}"/>
</file>

<file path=customXml/itemProps2.xml><?xml version="1.0" encoding="utf-8"?>
<ds:datastoreItem xmlns:ds="http://schemas.openxmlformats.org/officeDocument/2006/customXml" ds:itemID="{51DDC783-D59A-4883-B82E-5963F929E6E4}"/>
</file>

<file path=customXml/itemProps3.xml><?xml version="1.0" encoding="utf-8"?>
<ds:datastoreItem xmlns:ds="http://schemas.openxmlformats.org/officeDocument/2006/customXml" ds:itemID="{ADBDB275-0A70-449B-AC81-D2258588C2E2}"/>
</file>

<file path=docProps/app.xml><?xml version="1.0" encoding="utf-8"?>
<Properties xmlns="http://schemas.openxmlformats.org/officeDocument/2006/extended-properties" xmlns:vt="http://schemas.openxmlformats.org/officeDocument/2006/docPropsVTypes">
  <Template>i9_Navy Lime widescreen.thmx</Template>
  <TotalTime>2926</TotalTime>
  <Words>123</Words>
  <Application>Microsoft Office PowerPoint</Application>
  <PresentationFormat>Affichage à l'écran (16:9)</PresentationFormat>
  <Paragraphs>43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7</vt:i4>
      </vt:variant>
    </vt:vector>
  </HeadingPairs>
  <TitlesOfParts>
    <vt:vector size="23" baseType="lpstr">
      <vt:lpstr>Arial</vt:lpstr>
      <vt:lpstr>Calibri</vt:lpstr>
      <vt:lpstr>Gordita light</vt:lpstr>
      <vt:lpstr>Open Sans</vt:lpstr>
      <vt:lpstr>Open Sans Light</vt:lpstr>
      <vt:lpstr>i9_Navy Lime widescreen</vt:lpstr>
      <vt:lpstr>1_i9_Navy Lime widescreen</vt:lpstr>
      <vt:lpstr>2_Office Theme</vt:lpstr>
      <vt:lpstr>2_i9_Navy Lime widescreen</vt:lpstr>
      <vt:lpstr>3_Office Theme</vt:lpstr>
      <vt:lpstr>3_i9_Navy Lime widescreen</vt:lpstr>
      <vt:lpstr>4_i9_Navy Lime widescreen</vt:lpstr>
      <vt:lpstr>4_Office Theme</vt:lpstr>
      <vt:lpstr>5_i9_Navy Lime widescreen</vt:lpstr>
      <vt:lpstr>6_i9_Navy Lime widescreen</vt:lpstr>
      <vt:lpstr>5_Office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Citronnelle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Véronique Beuchat</dc:creator>
  <cp:lastModifiedBy>Francis Koller</cp:lastModifiedBy>
  <cp:revision>332</cp:revision>
  <cp:lastPrinted>2021-04-25T14:08:29Z</cp:lastPrinted>
  <dcterms:created xsi:type="dcterms:W3CDTF">2018-09-28T11:07:42Z</dcterms:created>
  <dcterms:modified xsi:type="dcterms:W3CDTF">2021-04-29T11:48:20Z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0x010100635FF4834CF4BE41BBC2F24CD94CDAB7</vt:lpwstr>
  </property>
</Properties>
</file>